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256" r:id="rId5"/>
    <p:sldId id="257" r:id="rId6"/>
    <p:sldId id="305" r:id="rId7"/>
    <p:sldId id="264" r:id="rId8"/>
    <p:sldId id="258" r:id="rId9"/>
    <p:sldId id="313" r:id="rId10"/>
    <p:sldId id="308" r:id="rId11"/>
    <p:sldId id="259" r:id="rId12"/>
    <p:sldId id="271" r:id="rId13"/>
    <p:sldId id="272" r:id="rId14"/>
    <p:sldId id="270" r:id="rId15"/>
    <p:sldId id="263" r:id="rId16"/>
    <p:sldId id="273" r:id="rId17"/>
    <p:sldId id="289" r:id="rId18"/>
    <p:sldId id="309" r:id="rId19"/>
    <p:sldId id="290" r:id="rId20"/>
    <p:sldId id="291" r:id="rId21"/>
    <p:sldId id="294" r:id="rId22"/>
    <p:sldId id="298" r:id="rId23"/>
    <p:sldId id="295" r:id="rId24"/>
    <p:sldId id="297" r:id="rId25"/>
    <p:sldId id="293" r:id="rId26"/>
    <p:sldId id="302" r:id="rId27"/>
    <p:sldId id="303" r:id="rId28"/>
    <p:sldId id="304" r:id="rId29"/>
    <p:sldId id="260" r:id="rId30"/>
    <p:sldId id="287" r:id="rId31"/>
    <p:sldId id="307" r:id="rId32"/>
    <p:sldId id="316" r:id="rId33"/>
    <p:sldId id="314" r:id="rId34"/>
    <p:sldId id="311" r:id="rId35"/>
    <p:sldId id="261" r:id="rId36"/>
    <p:sldId id="312"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823E8-5C22-4E8D-A9F0-F1A39FEE1453}" v="1434" dt="2021-11-29T21:37:47.627"/>
    <p1510:client id="{5CC79BA9-3807-4677-A52A-0C5298068420}" v="604" dt="2021-11-30T14:31:40.760"/>
    <p1510:client id="{9F446F29-06AB-485D-B50B-7E5E6EB2928F}" v="557" vWet="559" dt="2021-11-29T20:46:10.840"/>
    <p1510:client id="{E2F19CFE-D21F-481F-ABCA-970559BC8381}" v="57" dt="2021-11-30T15:43:27.9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 Murstein" userId="983da9b7-c3c8-4c20-8e3d-7512efe9c00f" providerId="ADAL" clId="{E2F19CFE-D21F-481F-ABCA-970559BC8381}"/>
    <pc:docChg chg="undo custSel addSld delSld modSld sldOrd">
      <pc:chgData name="Nathan Murstein" userId="983da9b7-c3c8-4c20-8e3d-7512efe9c00f" providerId="ADAL" clId="{E2F19CFE-D21F-481F-ABCA-970559BC8381}" dt="2021-11-30T15:43:27.922" v="2786" actId="20577"/>
      <pc:docMkLst>
        <pc:docMk/>
      </pc:docMkLst>
      <pc:sldChg chg="addSp modSp">
        <pc:chgData name="Nathan Murstein" userId="983da9b7-c3c8-4c20-8e3d-7512efe9c00f" providerId="ADAL" clId="{E2F19CFE-D21F-481F-ABCA-970559BC8381}" dt="2021-11-28T03:20:59.063" v="498" actId="1076"/>
        <pc:sldMkLst>
          <pc:docMk/>
          <pc:sldMk cId="109857222" sldId="256"/>
        </pc:sldMkLst>
        <pc:picChg chg="mod">
          <ac:chgData name="Nathan Murstein" userId="983da9b7-c3c8-4c20-8e3d-7512efe9c00f" providerId="ADAL" clId="{E2F19CFE-D21F-481F-ABCA-970559BC8381}" dt="2021-11-28T01:53:38.102" v="2" actId="14100"/>
          <ac:picMkLst>
            <pc:docMk/>
            <pc:sldMk cId="109857222" sldId="256"/>
            <ac:picMk id="6" creationId="{22B70F2F-ADC0-4DBB-A53A-EE35534B2B51}"/>
          </ac:picMkLst>
        </pc:picChg>
        <pc:picChg chg="add mod">
          <ac:chgData name="Nathan Murstein" userId="983da9b7-c3c8-4c20-8e3d-7512efe9c00f" providerId="ADAL" clId="{E2F19CFE-D21F-481F-ABCA-970559BC8381}" dt="2021-11-28T03:20:59.063" v="498" actId="1076"/>
          <ac:picMkLst>
            <pc:docMk/>
            <pc:sldMk cId="109857222" sldId="256"/>
            <ac:picMk id="1026" creationId="{FFA32B68-F49B-4290-AB41-285662AB241A}"/>
          </ac:picMkLst>
        </pc:picChg>
      </pc:sldChg>
      <pc:sldChg chg="addSp modSp mod ord setBg">
        <pc:chgData name="Nathan Murstein" userId="983da9b7-c3c8-4c20-8e3d-7512efe9c00f" providerId="ADAL" clId="{E2F19CFE-D21F-481F-ABCA-970559BC8381}" dt="2021-11-29T19:12:38.156" v="2682" actId="207"/>
        <pc:sldMkLst>
          <pc:docMk/>
          <pc:sldMk cId="2469410129" sldId="261"/>
        </pc:sldMkLst>
        <pc:spChg chg="mod">
          <ac:chgData name="Nathan Murstein" userId="983da9b7-c3c8-4c20-8e3d-7512efe9c00f" providerId="ADAL" clId="{E2F19CFE-D21F-481F-ABCA-970559BC8381}" dt="2021-11-29T19:12:38.156" v="2682" actId="207"/>
          <ac:spMkLst>
            <pc:docMk/>
            <pc:sldMk cId="2469410129" sldId="261"/>
            <ac:spMk id="2" creationId="{FD476BA1-F775-4DDA-B7C7-7F55AB6F8648}"/>
          </ac:spMkLst>
        </pc:spChg>
        <pc:spChg chg="mod">
          <ac:chgData name="Nathan Murstein" userId="983da9b7-c3c8-4c20-8e3d-7512efe9c00f" providerId="ADAL" clId="{E2F19CFE-D21F-481F-ABCA-970559BC8381}" dt="2021-11-29T19:12:35.247" v="2681" actId="207"/>
          <ac:spMkLst>
            <pc:docMk/>
            <pc:sldMk cId="2469410129" sldId="261"/>
            <ac:spMk id="3" creationId="{5B467810-3992-4936-89B4-B2DEEA4275F3}"/>
          </ac:spMkLst>
        </pc:spChg>
        <pc:picChg chg="add mod">
          <ac:chgData name="Nathan Murstein" userId="983da9b7-c3c8-4c20-8e3d-7512efe9c00f" providerId="ADAL" clId="{E2F19CFE-D21F-481F-ABCA-970559BC8381}" dt="2021-11-28T14:04:16.097" v="2662" actId="1076"/>
          <ac:picMkLst>
            <pc:docMk/>
            <pc:sldMk cId="2469410129" sldId="261"/>
            <ac:picMk id="5" creationId="{C13C8237-E244-4B1D-9369-38C4FD3A2C4F}"/>
          </ac:picMkLst>
        </pc:picChg>
      </pc:sldChg>
      <pc:sldChg chg="addSp modSp ord">
        <pc:chgData name="Nathan Murstein" userId="983da9b7-c3c8-4c20-8e3d-7512efe9c00f" providerId="ADAL" clId="{E2F19CFE-D21F-481F-ABCA-970559BC8381}" dt="2021-11-28T03:21:24.324" v="504" actId="1076"/>
        <pc:sldMkLst>
          <pc:docMk/>
          <pc:sldMk cId="4205546758" sldId="264"/>
        </pc:sldMkLst>
        <pc:picChg chg="add mod">
          <ac:chgData name="Nathan Murstein" userId="983da9b7-c3c8-4c20-8e3d-7512efe9c00f" providerId="ADAL" clId="{E2F19CFE-D21F-481F-ABCA-970559BC8381}" dt="2021-11-28T03:21:24.324" v="504" actId="1076"/>
          <ac:picMkLst>
            <pc:docMk/>
            <pc:sldMk cId="4205546758" sldId="264"/>
            <ac:picMk id="5" creationId="{8C18E8C6-9B04-42EE-81B0-8A7FAF5490C0}"/>
          </ac:picMkLst>
        </pc:picChg>
      </pc:sldChg>
      <pc:sldChg chg="del ord">
        <pc:chgData name="Nathan Murstein" userId="983da9b7-c3c8-4c20-8e3d-7512efe9c00f" providerId="ADAL" clId="{E2F19CFE-D21F-481F-ABCA-970559BC8381}" dt="2021-11-29T19:00:23.225" v="2673" actId="47"/>
        <pc:sldMkLst>
          <pc:docMk/>
          <pc:sldMk cId="3550279446" sldId="265"/>
        </pc:sldMkLst>
      </pc:sldChg>
      <pc:sldChg chg="del ord">
        <pc:chgData name="Nathan Murstein" userId="983da9b7-c3c8-4c20-8e3d-7512efe9c00f" providerId="ADAL" clId="{E2F19CFE-D21F-481F-ABCA-970559BC8381}" dt="2021-11-29T19:00:24.281" v="2674" actId="47"/>
        <pc:sldMkLst>
          <pc:docMk/>
          <pc:sldMk cId="3572749375" sldId="266"/>
        </pc:sldMkLst>
      </pc:sldChg>
      <pc:sldChg chg="addSp delSp modSp mod">
        <pc:chgData name="Nathan Murstein" userId="983da9b7-c3c8-4c20-8e3d-7512efe9c00f" providerId="ADAL" clId="{E2F19CFE-D21F-481F-ABCA-970559BC8381}" dt="2021-11-28T06:08:01.122" v="1466" actId="20577"/>
        <pc:sldMkLst>
          <pc:docMk/>
          <pc:sldMk cId="1010803714" sldId="269"/>
        </pc:sldMkLst>
        <pc:spChg chg="del">
          <ac:chgData name="Nathan Murstein" userId="983da9b7-c3c8-4c20-8e3d-7512efe9c00f" providerId="ADAL" clId="{E2F19CFE-D21F-481F-ABCA-970559BC8381}" dt="2021-11-28T03:23:12.203" v="517" actId="478"/>
          <ac:spMkLst>
            <pc:docMk/>
            <pc:sldMk cId="1010803714" sldId="269"/>
            <ac:spMk id="2" creationId="{71250F3F-86E3-4A11-8CAE-DF4E525C0879}"/>
          </ac:spMkLst>
        </pc:spChg>
        <pc:spChg chg="mod">
          <ac:chgData name="Nathan Murstein" userId="983da9b7-c3c8-4c20-8e3d-7512efe9c00f" providerId="ADAL" clId="{E2F19CFE-D21F-481F-ABCA-970559BC8381}" dt="2021-11-28T06:08:01.122" v="1466" actId="20577"/>
          <ac:spMkLst>
            <pc:docMk/>
            <pc:sldMk cId="1010803714" sldId="269"/>
            <ac:spMk id="3" creationId="{BF9233C9-9BDF-45B6-9655-EC2D9119057B}"/>
          </ac:spMkLst>
        </pc:spChg>
        <pc:spChg chg="add del mod">
          <ac:chgData name="Nathan Murstein" userId="983da9b7-c3c8-4c20-8e3d-7512efe9c00f" providerId="ADAL" clId="{E2F19CFE-D21F-481F-ABCA-970559BC8381}" dt="2021-11-28T03:23:14.708" v="518" actId="478"/>
          <ac:spMkLst>
            <pc:docMk/>
            <pc:sldMk cId="1010803714" sldId="269"/>
            <ac:spMk id="5" creationId="{6E4DE3D3-1957-446C-A92B-484FDEFC6DE9}"/>
          </ac:spMkLst>
        </pc:spChg>
        <pc:spChg chg="add mod">
          <ac:chgData name="Nathan Murstein" userId="983da9b7-c3c8-4c20-8e3d-7512efe9c00f" providerId="ADAL" clId="{E2F19CFE-D21F-481F-ABCA-970559BC8381}" dt="2021-11-28T04:59:50.534" v="1451" actId="1076"/>
          <ac:spMkLst>
            <pc:docMk/>
            <pc:sldMk cId="1010803714" sldId="269"/>
            <ac:spMk id="6" creationId="{7EAF7D02-724C-45FA-A69D-680646B4DF88}"/>
          </ac:spMkLst>
        </pc:spChg>
      </pc:sldChg>
      <pc:sldChg chg="ord">
        <pc:chgData name="Nathan Murstein" userId="983da9b7-c3c8-4c20-8e3d-7512efe9c00f" providerId="ADAL" clId="{E2F19CFE-D21F-481F-ABCA-970559BC8381}" dt="2021-11-29T19:13:04.298" v="2685"/>
        <pc:sldMkLst>
          <pc:docMk/>
          <pc:sldMk cId="2992819029" sldId="287"/>
        </pc:sldMkLst>
      </pc:sldChg>
      <pc:sldChg chg="modSp mod">
        <pc:chgData name="Nathan Murstein" userId="983da9b7-c3c8-4c20-8e3d-7512efe9c00f" providerId="ADAL" clId="{E2F19CFE-D21F-481F-ABCA-970559BC8381}" dt="2021-11-28T14:11:29.091" v="2666" actId="20577"/>
        <pc:sldMkLst>
          <pc:docMk/>
          <pc:sldMk cId="846059776" sldId="288"/>
        </pc:sldMkLst>
        <pc:graphicFrameChg chg="modGraphic">
          <ac:chgData name="Nathan Murstein" userId="983da9b7-c3c8-4c20-8e3d-7512efe9c00f" providerId="ADAL" clId="{E2F19CFE-D21F-481F-ABCA-970559BC8381}" dt="2021-11-28T14:11:29.091" v="2666" actId="20577"/>
          <ac:graphicFrameMkLst>
            <pc:docMk/>
            <pc:sldMk cId="846059776" sldId="288"/>
            <ac:graphicFrameMk id="6" creationId="{F86F85EA-613C-4D7C-8F12-07698B33C657}"/>
          </ac:graphicFrameMkLst>
        </pc:graphicFrameChg>
      </pc:sldChg>
      <pc:sldChg chg="addSp delSp modSp new mod ord">
        <pc:chgData name="Nathan Murstein" userId="983da9b7-c3c8-4c20-8e3d-7512efe9c00f" providerId="ADAL" clId="{E2F19CFE-D21F-481F-ABCA-970559BC8381}" dt="2021-11-28T03:32:50.816" v="1123" actId="14861"/>
        <pc:sldMkLst>
          <pc:docMk/>
          <pc:sldMk cId="708844646" sldId="305"/>
        </pc:sldMkLst>
        <pc:spChg chg="mod">
          <ac:chgData name="Nathan Murstein" userId="983da9b7-c3c8-4c20-8e3d-7512efe9c00f" providerId="ADAL" clId="{E2F19CFE-D21F-481F-ABCA-970559BC8381}" dt="2021-11-28T02:20:17.245" v="433" actId="1035"/>
          <ac:spMkLst>
            <pc:docMk/>
            <pc:sldMk cId="708844646" sldId="305"/>
            <ac:spMk id="2" creationId="{EF04F570-4E31-43C4-B2D9-16F4970C6CFE}"/>
          </ac:spMkLst>
        </pc:spChg>
        <pc:spChg chg="del">
          <ac:chgData name="Nathan Murstein" userId="983da9b7-c3c8-4c20-8e3d-7512efe9c00f" providerId="ADAL" clId="{E2F19CFE-D21F-481F-ABCA-970559BC8381}" dt="2021-11-28T01:57:58.170" v="13" actId="478"/>
          <ac:spMkLst>
            <pc:docMk/>
            <pc:sldMk cId="708844646" sldId="305"/>
            <ac:spMk id="3" creationId="{8E22212F-89D8-41D8-A59C-34B95B9242CC}"/>
          </ac:spMkLst>
        </pc:spChg>
        <pc:spChg chg="add mod">
          <ac:chgData name="Nathan Murstein" userId="983da9b7-c3c8-4c20-8e3d-7512efe9c00f" providerId="ADAL" clId="{E2F19CFE-D21F-481F-ABCA-970559BC8381}" dt="2021-11-28T02:20:17.245" v="433" actId="1035"/>
          <ac:spMkLst>
            <pc:docMk/>
            <pc:sldMk cId="708844646" sldId="305"/>
            <ac:spMk id="4" creationId="{1B9A07AB-4683-4D97-8F3E-2F0096B156D6}"/>
          </ac:spMkLst>
        </pc:spChg>
        <pc:spChg chg="add mod">
          <ac:chgData name="Nathan Murstein" userId="983da9b7-c3c8-4c20-8e3d-7512efe9c00f" providerId="ADAL" clId="{E2F19CFE-D21F-481F-ABCA-970559BC8381}" dt="2021-11-28T02:20:17.245" v="433" actId="1035"/>
          <ac:spMkLst>
            <pc:docMk/>
            <pc:sldMk cId="708844646" sldId="305"/>
            <ac:spMk id="5" creationId="{DDA69121-A6B0-4263-9E1F-E9B4CDC52BD0}"/>
          </ac:spMkLst>
        </pc:spChg>
        <pc:spChg chg="add mod">
          <ac:chgData name="Nathan Murstein" userId="983da9b7-c3c8-4c20-8e3d-7512efe9c00f" providerId="ADAL" clId="{E2F19CFE-D21F-481F-ABCA-970559BC8381}" dt="2021-11-28T02:20:17.245" v="433" actId="1035"/>
          <ac:spMkLst>
            <pc:docMk/>
            <pc:sldMk cId="708844646" sldId="305"/>
            <ac:spMk id="8" creationId="{793B6976-38BA-4877-B31C-DAB7928C3944}"/>
          </ac:spMkLst>
        </pc:spChg>
        <pc:picChg chg="add del mod">
          <ac:chgData name="Nathan Murstein" userId="983da9b7-c3c8-4c20-8e3d-7512efe9c00f" providerId="ADAL" clId="{E2F19CFE-D21F-481F-ABCA-970559BC8381}" dt="2021-11-28T02:14:43.624" v="138"/>
          <ac:picMkLst>
            <pc:docMk/>
            <pc:sldMk cId="708844646" sldId="305"/>
            <ac:picMk id="2050" creationId="{34B35263-FE59-4206-9366-D13E8CF45BA5}"/>
          </ac:picMkLst>
        </pc:picChg>
        <pc:picChg chg="add mod">
          <ac:chgData name="Nathan Murstein" userId="983da9b7-c3c8-4c20-8e3d-7512efe9c00f" providerId="ADAL" clId="{E2F19CFE-D21F-481F-ABCA-970559BC8381}" dt="2021-11-28T02:21:07.585" v="495" actId="1036"/>
          <ac:picMkLst>
            <pc:docMk/>
            <pc:sldMk cId="708844646" sldId="305"/>
            <ac:picMk id="2052" creationId="{03331915-9270-493C-823D-15DD7164045D}"/>
          </ac:picMkLst>
        </pc:picChg>
        <pc:picChg chg="add mod">
          <ac:chgData name="Nathan Murstein" userId="983da9b7-c3c8-4c20-8e3d-7512efe9c00f" providerId="ADAL" clId="{E2F19CFE-D21F-481F-ABCA-970559BC8381}" dt="2021-11-28T03:32:50.816" v="1123" actId="14861"/>
          <ac:picMkLst>
            <pc:docMk/>
            <pc:sldMk cId="708844646" sldId="305"/>
            <ac:picMk id="2054" creationId="{8BFE9737-6379-49A2-B5FE-FC25F5627AC3}"/>
          </ac:picMkLst>
        </pc:picChg>
      </pc:sldChg>
      <pc:sldChg chg="modSp add mod modNotesTx">
        <pc:chgData name="Nathan Murstein" userId="983da9b7-c3c8-4c20-8e3d-7512efe9c00f" providerId="ADAL" clId="{E2F19CFE-D21F-481F-ABCA-970559BC8381}" dt="2021-11-28T05:00:18.806" v="1452" actId="20577"/>
        <pc:sldMkLst>
          <pc:docMk/>
          <pc:sldMk cId="2369586651" sldId="306"/>
        </pc:sldMkLst>
        <pc:graphicFrameChg chg="mod modGraphic">
          <ac:chgData name="Nathan Murstein" userId="983da9b7-c3c8-4c20-8e3d-7512efe9c00f" providerId="ADAL" clId="{E2F19CFE-D21F-481F-ABCA-970559BC8381}" dt="2021-11-28T03:30:44.954" v="1046"/>
          <ac:graphicFrameMkLst>
            <pc:docMk/>
            <pc:sldMk cId="2369586651" sldId="306"/>
            <ac:graphicFrameMk id="6" creationId="{F86F85EA-613C-4D7C-8F12-07698B33C657}"/>
          </ac:graphicFrameMkLst>
        </pc:graphicFrameChg>
      </pc:sldChg>
      <pc:sldChg chg="addSp modSp add mod setBg">
        <pc:chgData name="Nathan Murstein" userId="983da9b7-c3c8-4c20-8e3d-7512efe9c00f" providerId="ADAL" clId="{E2F19CFE-D21F-481F-ABCA-970559BC8381}" dt="2021-11-30T06:15:37.814" v="2778" actId="122"/>
        <pc:sldMkLst>
          <pc:docMk/>
          <pc:sldMk cId="3863624430" sldId="307"/>
        </pc:sldMkLst>
        <pc:spChg chg="mod">
          <ac:chgData name="Nathan Murstein" userId="983da9b7-c3c8-4c20-8e3d-7512efe9c00f" providerId="ADAL" clId="{E2F19CFE-D21F-481F-ABCA-970559BC8381}" dt="2021-11-29T19:12:16.470" v="2676" actId="207"/>
          <ac:spMkLst>
            <pc:docMk/>
            <pc:sldMk cId="3863624430" sldId="307"/>
            <ac:spMk id="3" creationId="{BF9233C9-9BDF-45B6-9655-EC2D9119057B}"/>
          </ac:spMkLst>
        </pc:spChg>
        <pc:spChg chg="mod">
          <ac:chgData name="Nathan Murstein" userId="983da9b7-c3c8-4c20-8e3d-7512efe9c00f" providerId="ADAL" clId="{E2F19CFE-D21F-481F-ABCA-970559BC8381}" dt="2021-11-29T19:12:25.061" v="2679" actId="207"/>
          <ac:spMkLst>
            <pc:docMk/>
            <pc:sldMk cId="3863624430" sldId="307"/>
            <ac:spMk id="6" creationId="{7EAF7D02-724C-45FA-A69D-680646B4DF88}"/>
          </ac:spMkLst>
        </pc:spChg>
        <pc:spChg chg="add mod">
          <ac:chgData name="Nathan Murstein" userId="983da9b7-c3c8-4c20-8e3d-7512efe9c00f" providerId="ADAL" clId="{E2F19CFE-D21F-481F-ABCA-970559BC8381}" dt="2021-11-30T06:15:37.814" v="2778" actId="122"/>
          <ac:spMkLst>
            <pc:docMk/>
            <pc:sldMk cId="3863624430" sldId="307"/>
            <ac:spMk id="8" creationId="{DCA9E665-9D44-4087-B9D4-BB26FFFECC91}"/>
          </ac:spMkLst>
        </pc:spChg>
      </pc:sldChg>
      <pc:sldChg chg="addSp modSp mod modTransition">
        <pc:chgData name="Nathan Murstein" userId="983da9b7-c3c8-4c20-8e3d-7512efe9c00f" providerId="ADAL" clId="{E2F19CFE-D21F-481F-ABCA-970559BC8381}" dt="2021-11-29T19:15:41.938" v="2729"/>
        <pc:sldMkLst>
          <pc:docMk/>
          <pc:sldMk cId="1859159969" sldId="311"/>
        </pc:sldMkLst>
        <pc:spChg chg="add mod">
          <ac:chgData name="Nathan Murstein" userId="983da9b7-c3c8-4c20-8e3d-7512efe9c00f" providerId="ADAL" clId="{E2F19CFE-D21F-481F-ABCA-970559BC8381}" dt="2021-11-29T19:14:18.613" v="2720" actId="20577"/>
          <ac:spMkLst>
            <pc:docMk/>
            <pc:sldMk cId="1859159969" sldId="311"/>
            <ac:spMk id="6" creationId="{59F0352F-8457-4BE3-A283-F8EEB0FB2980}"/>
          </ac:spMkLst>
        </pc:spChg>
      </pc:sldChg>
      <pc:sldChg chg="modSp add mod ord">
        <pc:chgData name="Nathan Murstein" userId="983da9b7-c3c8-4c20-8e3d-7512efe9c00f" providerId="ADAL" clId="{E2F19CFE-D21F-481F-ABCA-970559BC8381}" dt="2021-11-29T19:14:02.963" v="2714" actId="20577"/>
        <pc:sldMkLst>
          <pc:docMk/>
          <pc:sldMk cId="295923075" sldId="314"/>
        </pc:sldMkLst>
        <pc:spChg chg="mod">
          <ac:chgData name="Nathan Murstein" userId="983da9b7-c3c8-4c20-8e3d-7512efe9c00f" providerId="ADAL" clId="{E2F19CFE-D21F-481F-ABCA-970559BC8381}" dt="2021-11-29T19:14:02.963" v="2714" actId="20577"/>
          <ac:spMkLst>
            <pc:docMk/>
            <pc:sldMk cId="295923075" sldId="314"/>
            <ac:spMk id="5" creationId="{300510DF-907D-4BEE-A93A-3A585E9503D9}"/>
          </ac:spMkLst>
        </pc:spChg>
      </pc:sldChg>
      <pc:sldChg chg="del">
        <pc:chgData name="Nathan Murstein" userId="983da9b7-c3c8-4c20-8e3d-7512efe9c00f" providerId="ADAL" clId="{E2F19CFE-D21F-481F-ABCA-970559BC8381}" dt="2021-11-29T19:13:01.364" v="2683" actId="47"/>
        <pc:sldMkLst>
          <pc:docMk/>
          <pc:sldMk cId="1331543533" sldId="314"/>
        </pc:sldMkLst>
      </pc:sldChg>
      <pc:sldChg chg="modSp mod">
        <pc:chgData name="Nathan Murstein" userId="983da9b7-c3c8-4c20-8e3d-7512efe9c00f" providerId="ADAL" clId="{E2F19CFE-D21F-481F-ABCA-970559BC8381}" dt="2021-11-30T15:43:27.922" v="2786" actId="20577"/>
        <pc:sldMkLst>
          <pc:docMk/>
          <pc:sldMk cId="3567470280" sldId="316"/>
        </pc:sldMkLst>
        <pc:spChg chg="mod">
          <ac:chgData name="Nathan Murstein" userId="983da9b7-c3c8-4c20-8e3d-7512efe9c00f" providerId="ADAL" clId="{E2F19CFE-D21F-481F-ABCA-970559BC8381}" dt="2021-11-30T15:43:27.922" v="2786" actId="20577"/>
          <ac:spMkLst>
            <pc:docMk/>
            <pc:sldMk cId="3567470280" sldId="316"/>
            <ac:spMk id="3" creationId="{5B467810-3992-4936-89B4-B2DEEA4275F3}"/>
          </ac:spMkLst>
        </pc:spChg>
      </pc:sldChg>
    </pc:docChg>
  </pc:docChgLst>
  <pc:docChgLst>
    <pc:chgData name="Gautami Edara" userId="2a82407e-b012-4c88-9000-58e6a3481a6e" providerId="ADAL" clId="{5CC79BA9-3807-4677-A52A-0C5298068420}"/>
    <pc:docChg chg="undo redo custSel addSld delSld modSld sldOrd">
      <pc:chgData name="Gautami Edara" userId="2a82407e-b012-4c88-9000-58e6a3481a6e" providerId="ADAL" clId="{5CC79BA9-3807-4677-A52A-0C5298068420}" dt="2021-11-30T15:03:23.321" v="5707" actId="20577"/>
      <pc:docMkLst>
        <pc:docMk/>
      </pc:docMkLst>
      <pc:sldChg chg="addSp delSp modSp mod">
        <pc:chgData name="Gautami Edara" userId="2a82407e-b012-4c88-9000-58e6a3481a6e" providerId="ADAL" clId="{5CC79BA9-3807-4677-A52A-0C5298068420}" dt="2021-11-25T18:08:36.341" v="335" actId="20577"/>
        <pc:sldMkLst>
          <pc:docMk/>
          <pc:sldMk cId="109857222" sldId="256"/>
        </pc:sldMkLst>
        <pc:spChg chg="mod">
          <ac:chgData name="Gautami Edara" userId="2a82407e-b012-4c88-9000-58e6a3481a6e" providerId="ADAL" clId="{5CC79BA9-3807-4677-A52A-0C5298068420}" dt="2021-11-25T18:08:36.341" v="335" actId="20577"/>
          <ac:spMkLst>
            <pc:docMk/>
            <pc:sldMk cId="109857222" sldId="256"/>
            <ac:spMk id="2" creationId="{00000000-0000-0000-0000-000000000000}"/>
          </ac:spMkLst>
        </pc:spChg>
        <pc:spChg chg="add del mod">
          <ac:chgData name="Gautami Edara" userId="2a82407e-b012-4c88-9000-58e6a3481a6e" providerId="ADAL" clId="{5CC79BA9-3807-4677-A52A-0C5298068420}" dt="2021-11-20T05:00:53.073" v="27" actId="478"/>
          <ac:spMkLst>
            <pc:docMk/>
            <pc:sldMk cId="109857222" sldId="256"/>
            <ac:spMk id="4" creationId="{15554B68-27E4-4EA2-AF35-BF793234F483}"/>
          </ac:spMkLst>
        </pc:spChg>
        <pc:spChg chg="add del mod">
          <ac:chgData name="Gautami Edara" userId="2a82407e-b012-4c88-9000-58e6a3481a6e" providerId="ADAL" clId="{5CC79BA9-3807-4677-A52A-0C5298068420}" dt="2021-11-20T05:01:25.798" v="39" actId="478"/>
          <ac:spMkLst>
            <pc:docMk/>
            <pc:sldMk cId="109857222" sldId="256"/>
            <ac:spMk id="5" creationId="{70440E8E-FD85-4C8D-B0B1-B2F632D08185}"/>
          </ac:spMkLst>
        </pc:spChg>
      </pc:sldChg>
      <pc:sldChg chg="modNotesTx">
        <pc:chgData name="Gautami Edara" userId="2a82407e-b012-4c88-9000-58e6a3481a6e" providerId="ADAL" clId="{5CC79BA9-3807-4677-A52A-0C5298068420}" dt="2021-11-29T21:38:59.318" v="3557" actId="20577"/>
        <pc:sldMkLst>
          <pc:docMk/>
          <pc:sldMk cId="265657176" sldId="257"/>
        </pc:sldMkLst>
      </pc:sldChg>
      <pc:sldChg chg="modNotesTx">
        <pc:chgData name="Gautami Edara" userId="2a82407e-b012-4c88-9000-58e6a3481a6e" providerId="ADAL" clId="{5CC79BA9-3807-4677-A52A-0C5298068420}" dt="2021-11-29T21:39:08.015" v="3559" actId="20577"/>
        <pc:sldMkLst>
          <pc:docMk/>
          <pc:sldMk cId="2985052877" sldId="258"/>
        </pc:sldMkLst>
      </pc:sldChg>
      <pc:sldChg chg="modNotesTx">
        <pc:chgData name="Gautami Edara" userId="2a82407e-b012-4c88-9000-58e6a3481a6e" providerId="ADAL" clId="{5CC79BA9-3807-4677-A52A-0C5298068420}" dt="2021-11-29T21:39:13.484" v="3560" actId="20577"/>
        <pc:sldMkLst>
          <pc:docMk/>
          <pc:sldMk cId="1347698215" sldId="259"/>
        </pc:sldMkLst>
      </pc:sldChg>
      <pc:sldChg chg="addSp delSp modSp mod modNotesTx">
        <pc:chgData name="Gautami Edara" userId="2a82407e-b012-4c88-9000-58e6a3481a6e" providerId="ADAL" clId="{5CC79BA9-3807-4677-A52A-0C5298068420}" dt="2021-11-30T03:13:36.198" v="5663" actId="20577"/>
        <pc:sldMkLst>
          <pc:docMk/>
          <pc:sldMk cId="2893327739" sldId="260"/>
        </pc:sldMkLst>
        <pc:spChg chg="mod">
          <ac:chgData name="Gautami Edara" userId="2a82407e-b012-4c88-9000-58e6a3481a6e" providerId="ADAL" clId="{5CC79BA9-3807-4677-A52A-0C5298068420}" dt="2021-11-29T17:39:11.827" v="2981" actId="1076"/>
          <ac:spMkLst>
            <pc:docMk/>
            <pc:sldMk cId="2893327739" sldId="260"/>
            <ac:spMk id="2" creationId="{A732C978-1975-4794-8817-D3B683FF5FA7}"/>
          </ac:spMkLst>
        </pc:spChg>
        <pc:spChg chg="mod">
          <ac:chgData name="Gautami Edara" userId="2a82407e-b012-4c88-9000-58e6a3481a6e" providerId="ADAL" clId="{5CC79BA9-3807-4677-A52A-0C5298068420}" dt="2021-11-30T03:13:36.198" v="5663" actId="20577"/>
          <ac:spMkLst>
            <pc:docMk/>
            <pc:sldMk cId="2893327739" sldId="260"/>
            <ac:spMk id="3" creationId="{9896A393-0E5E-4374-AE20-BEAE9DF4BB76}"/>
          </ac:spMkLst>
        </pc:spChg>
        <pc:picChg chg="add del">
          <ac:chgData name="Gautami Edara" userId="2a82407e-b012-4c88-9000-58e6a3481a6e" providerId="ADAL" clId="{5CC79BA9-3807-4677-A52A-0C5298068420}" dt="2021-11-29T17:37:56.681" v="2960" actId="22"/>
          <ac:picMkLst>
            <pc:docMk/>
            <pc:sldMk cId="2893327739" sldId="260"/>
            <ac:picMk id="5" creationId="{6FBE6518-2CA1-4CF7-ADFC-57A833526B7B}"/>
          </ac:picMkLst>
        </pc:picChg>
        <pc:picChg chg="add del mod modCrop">
          <ac:chgData name="Gautami Edara" userId="2a82407e-b012-4c88-9000-58e6a3481a6e" providerId="ADAL" clId="{5CC79BA9-3807-4677-A52A-0C5298068420}" dt="2021-11-29T17:39:25.530" v="2985" actId="21"/>
          <ac:picMkLst>
            <pc:docMk/>
            <pc:sldMk cId="2893327739" sldId="260"/>
            <ac:picMk id="7" creationId="{6DBBE710-2FCD-432F-B10F-1E659451654F}"/>
          </ac:picMkLst>
        </pc:picChg>
        <pc:picChg chg="add del mod">
          <ac:chgData name="Gautami Edara" userId="2a82407e-b012-4c88-9000-58e6a3481a6e" providerId="ADAL" clId="{5CC79BA9-3807-4677-A52A-0C5298068420}" dt="2021-11-29T17:42:23.810" v="3072" actId="478"/>
          <ac:picMkLst>
            <pc:docMk/>
            <pc:sldMk cId="2893327739" sldId="260"/>
            <ac:picMk id="9" creationId="{01292748-3669-489F-8900-0EB8D76E3283}"/>
          </ac:picMkLst>
        </pc:picChg>
        <pc:picChg chg="add del mod">
          <ac:chgData name="Gautami Edara" userId="2a82407e-b012-4c88-9000-58e6a3481a6e" providerId="ADAL" clId="{5CC79BA9-3807-4677-A52A-0C5298068420}" dt="2021-11-29T17:42:22.227" v="3071" actId="478"/>
          <ac:picMkLst>
            <pc:docMk/>
            <pc:sldMk cId="2893327739" sldId="260"/>
            <ac:picMk id="10" creationId="{2534FBA1-BDA0-43D6-9880-FE5F751E3C20}"/>
          </ac:picMkLst>
        </pc:picChg>
        <pc:picChg chg="add mod">
          <ac:chgData name="Gautami Edara" userId="2a82407e-b012-4c88-9000-58e6a3481a6e" providerId="ADAL" clId="{5CC79BA9-3807-4677-A52A-0C5298068420}" dt="2021-11-29T17:43:32.512" v="3079" actId="1076"/>
          <ac:picMkLst>
            <pc:docMk/>
            <pc:sldMk cId="2893327739" sldId="260"/>
            <ac:picMk id="12" creationId="{E1D4DB41-C84A-4289-872D-B5A2DCCA5194}"/>
          </ac:picMkLst>
        </pc:picChg>
        <pc:picChg chg="add mod">
          <ac:chgData name="Gautami Edara" userId="2a82407e-b012-4c88-9000-58e6a3481a6e" providerId="ADAL" clId="{5CC79BA9-3807-4677-A52A-0C5298068420}" dt="2021-11-29T17:44:08.352" v="3082" actId="14100"/>
          <ac:picMkLst>
            <pc:docMk/>
            <pc:sldMk cId="2893327739" sldId="260"/>
            <ac:picMk id="14" creationId="{FA593F02-8F17-4A7E-93F6-E634794E4742}"/>
          </ac:picMkLst>
        </pc:picChg>
        <pc:picChg chg="add mod">
          <ac:chgData name="Gautami Edara" userId="2a82407e-b012-4c88-9000-58e6a3481a6e" providerId="ADAL" clId="{5CC79BA9-3807-4677-A52A-0C5298068420}" dt="2021-11-29T17:44:40.290" v="3085" actId="14100"/>
          <ac:picMkLst>
            <pc:docMk/>
            <pc:sldMk cId="2893327739" sldId="260"/>
            <ac:picMk id="16" creationId="{FAA7FCE6-64DB-4EFA-855F-9B706EE00FFF}"/>
          </ac:picMkLst>
        </pc:picChg>
      </pc:sldChg>
      <pc:sldChg chg="addSp delSp modSp mod ord setBg modNotesTx">
        <pc:chgData name="Gautami Edara" userId="2a82407e-b012-4c88-9000-58e6a3481a6e" providerId="ADAL" clId="{5CC79BA9-3807-4677-A52A-0C5298068420}" dt="2021-11-30T01:41:36.083" v="3737" actId="113"/>
        <pc:sldMkLst>
          <pc:docMk/>
          <pc:sldMk cId="2469410129" sldId="261"/>
        </pc:sldMkLst>
        <pc:spChg chg="mod">
          <ac:chgData name="Gautami Edara" userId="2a82407e-b012-4c88-9000-58e6a3481a6e" providerId="ADAL" clId="{5CC79BA9-3807-4677-A52A-0C5298068420}" dt="2021-11-30T01:41:36.083" v="3737" actId="113"/>
          <ac:spMkLst>
            <pc:docMk/>
            <pc:sldMk cId="2469410129" sldId="261"/>
            <ac:spMk id="2" creationId="{FD476BA1-F775-4DDA-B7C7-7F55AB6F8648}"/>
          </ac:spMkLst>
        </pc:spChg>
        <pc:spChg chg="del">
          <ac:chgData name="Gautami Edara" userId="2a82407e-b012-4c88-9000-58e6a3481a6e" providerId="ADAL" clId="{5CC79BA9-3807-4677-A52A-0C5298068420}" dt="2021-11-29T20:27:34.357" v="3512" actId="478"/>
          <ac:spMkLst>
            <pc:docMk/>
            <pc:sldMk cId="2469410129" sldId="261"/>
            <ac:spMk id="3" creationId="{5B467810-3992-4936-89B4-B2DEEA4275F3}"/>
          </ac:spMkLst>
        </pc:spChg>
        <pc:spChg chg="add del mod">
          <ac:chgData name="Gautami Edara" userId="2a82407e-b012-4c88-9000-58e6a3481a6e" providerId="ADAL" clId="{5CC79BA9-3807-4677-A52A-0C5298068420}" dt="2021-11-29T20:27:38.057" v="3513" actId="478"/>
          <ac:spMkLst>
            <pc:docMk/>
            <pc:sldMk cId="2469410129" sldId="261"/>
            <ac:spMk id="6" creationId="{488D3FE1-6B01-4F4D-A690-CA98A347D75F}"/>
          </ac:spMkLst>
        </pc:spChg>
        <pc:spChg chg="add del">
          <ac:chgData name="Gautami Edara" userId="2a82407e-b012-4c88-9000-58e6a3481a6e" providerId="ADAL" clId="{5CC79BA9-3807-4677-A52A-0C5298068420}" dt="2021-11-29T20:27:46.031" v="3516" actId="478"/>
          <ac:spMkLst>
            <pc:docMk/>
            <pc:sldMk cId="2469410129" sldId="261"/>
            <ac:spMk id="8" creationId="{29753FBE-E050-4086-8036-83807AA22E5B}"/>
          </ac:spMkLst>
        </pc:spChg>
        <pc:spChg chg="add del">
          <ac:chgData name="Gautami Edara" userId="2a82407e-b012-4c88-9000-58e6a3481a6e" providerId="ADAL" clId="{5CC79BA9-3807-4677-A52A-0C5298068420}" dt="2021-11-30T01:40:15.031" v="3716" actId="26606"/>
          <ac:spMkLst>
            <pc:docMk/>
            <pc:sldMk cId="2469410129" sldId="261"/>
            <ac:spMk id="11" creationId="{7CA0DAA6-33B8-4A25-810D-2F4D816FB40E}"/>
          </ac:spMkLst>
        </pc:spChg>
        <pc:spChg chg="add del">
          <ac:chgData name="Gautami Edara" userId="2a82407e-b012-4c88-9000-58e6a3481a6e" providerId="ADAL" clId="{5CC79BA9-3807-4677-A52A-0C5298068420}" dt="2021-11-30T01:40:23.629" v="3718" actId="26606"/>
          <ac:spMkLst>
            <pc:docMk/>
            <pc:sldMk cId="2469410129" sldId="261"/>
            <ac:spMk id="13" creationId="{1707FC24-6981-43D9-B525-C7832BA22463}"/>
          </ac:spMkLst>
        </pc:spChg>
        <pc:spChg chg="add">
          <ac:chgData name="Gautami Edara" userId="2a82407e-b012-4c88-9000-58e6a3481a6e" providerId="ADAL" clId="{5CC79BA9-3807-4677-A52A-0C5298068420}" dt="2021-11-30T01:40:23.629" v="3719" actId="26606"/>
          <ac:spMkLst>
            <pc:docMk/>
            <pc:sldMk cId="2469410129" sldId="261"/>
            <ac:spMk id="15" creationId="{7CA0DAA6-33B8-4A25-810D-2F4D816FB40E}"/>
          </ac:spMkLst>
        </pc:spChg>
        <pc:picChg chg="add del mod">
          <ac:chgData name="Gautami Edara" userId="2a82407e-b012-4c88-9000-58e6a3481a6e" providerId="ADAL" clId="{5CC79BA9-3807-4677-A52A-0C5298068420}" dt="2021-11-30T01:39:56.468" v="3712" actId="478"/>
          <ac:picMkLst>
            <pc:docMk/>
            <pc:sldMk cId="2469410129" sldId="261"/>
            <ac:picMk id="4" creationId="{81BA4448-C792-4AFA-9F7B-85D4B8B87267}"/>
          </ac:picMkLst>
        </pc:picChg>
        <pc:picChg chg="del">
          <ac:chgData name="Gautami Edara" userId="2a82407e-b012-4c88-9000-58e6a3481a6e" providerId="ADAL" clId="{5CC79BA9-3807-4677-A52A-0C5298068420}" dt="2021-11-29T20:27:39.285" v="3514" actId="478"/>
          <ac:picMkLst>
            <pc:docMk/>
            <pc:sldMk cId="2469410129" sldId="261"/>
            <ac:picMk id="5" creationId="{C13C8237-E244-4B1D-9369-38C4FD3A2C4F}"/>
          </ac:picMkLst>
        </pc:picChg>
        <pc:picChg chg="add mod">
          <ac:chgData name="Gautami Edara" userId="2a82407e-b012-4c88-9000-58e6a3481a6e" providerId="ADAL" clId="{5CC79BA9-3807-4677-A52A-0C5298068420}" dt="2021-11-30T01:40:23.629" v="3719" actId="26606"/>
          <ac:picMkLst>
            <pc:docMk/>
            <pc:sldMk cId="2469410129" sldId="261"/>
            <ac:picMk id="6" creationId="{216C8B43-CF45-4F8F-8340-7F0D7AE7FA05}"/>
          </ac:picMkLst>
        </pc:picChg>
        <pc:picChg chg="add del mod">
          <ac:chgData name="Gautami Edara" userId="2a82407e-b012-4c88-9000-58e6a3481a6e" providerId="ADAL" clId="{5CC79BA9-3807-4677-A52A-0C5298068420}" dt="2021-11-30T01:32:04.084" v="3705" actId="478"/>
          <ac:picMkLst>
            <pc:docMk/>
            <pc:sldMk cId="2469410129" sldId="261"/>
            <ac:picMk id="10" creationId="{8215A811-B0BA-47B8-BB42-0B63ABCD468F}"/>
          </ac:picMkLst>
        </pc:picChg>
      </pc:sldChg>
      <pc:sldChg chg="modSp add del mod modNotesTx">
        <pc:chgData name="Gautami Edara" userId="2a82407e-b012-4c88-9000-58e6a3481a6e" providerId="ADAL" clId="{5CC79BA9-3807-4677-A52A-0C5298068420}" dt="2021-11-28T22:06:56.564" v="1783" actId="2696"/>
        <pc:sldMkLst>
          <pc:docMk/>
          <pc:sldMk cId="3793664347" sldId="262"/>
        </pc:sldMkLst>
        <pc:spChg chg="mod">
          <ac:chgData name="Gautami Edara" userId="2a82407e-b012-4c88-9000-58e6a3481a6e" providerId="ADAL" clId="{5CC79BA9-3807-4677-A52A-0C5298068420}" dt="2021-11-28T22:05:28.896" v="1760" actId="21"/>
          <ac:spMkLst>
            <pc:docMk/>
            <pc:sldMk cId="3793664347" sldId="262"/>
            <ac:spMk id="2" creationId="{68B3C19F-BDA8-4058-93A8-ED3F6E950826}"/>
          </ac:spMkLst>
        </pc:spChg>
        <pc:spChg chg="mod">
          <ac:chgData name="Gautami Edara" userId="2a82407e-b012-4c88-9000-58e6a3481a6e" providerId="ADAL" clId="{5CC79BA9-3807-4677-A52A-0C5298068420}" dt="2021-11-28T22:05:06.633" v="1755" actId="21"/>
          <ac:spMkLst>
            <pc:docMk/>
            <pc:sldMk cId="3793664347" sldId="262"/>
            <ac:spMk id="3" creationId="{90C678B5-A810-4EF6-A5CE-D466D1517DBF}"/>
          </ac:spMkLst>
        </pc:spChg>
      </pc:sldChg>
      <pc:sldChg chg="modSp mod modNotesTx">
        <pc:chgData name="Gautami Edara" userId="2a82407e-b012-4c88-9000-58e6a3481a6e" providerId="ADAL" clId="{5CC79BA9-3807-4677-A52A-0C5298068420}" dt="2021-11-29T21:39:25.805" v="3564" actId="20577"/>
        <pc:sldMkLst>
          <pc:docMk/>
          <pc:sldMk cId="1609603793" sldId="263"/>
        </pc:sldMkLst>
        <pc:spChg chg="mod">
          <ac:chgData name="Gautami Edara" userId="2a82407e-b012-4c88-9000-58e6a3481a6e" providerId="ADAL" clId="{5CC79BA9-3807-4677-A52A-0C5298068420}" dt="2021-11-28T22:11:19.959" v="1829" actId="20577"/>
          <ac:spMkLst>
            <pc:docMk/>
            <pc:sldMk cId="1609603793" sldId="263"/>
            <ac:spMk id="3" creationId="{D5098F23-F7E6-4E74-8CC6-C69A16986B1A}"/>
          </ac:spMkLst>
        </pc:spChg>
      </pc:sldChg>
      <pc:sldChg chg="addSp delSp modSp mod modNotesTx">
        <pc:chgData name="Gautami Edara" userId="2a82407e-b012-4c88-9000-58e6a3481a6e" providerId="ADAL" clId="{5CC79BA9-3807-4677-A52A-0C5298068420}" dt="2021-11-29T21:39:04.465" v="3558" actId="20577"/>
        <pc:sldMkLst>
          <pc:docMk/>
          <pc:sldMk cId="4205546758" sldId="264"/>
        </pc:sldMkLst>
        <pc:spChg chg="mod">
          <ac:chgData name="Gautami Edara" userId="2a82407e-b012-4c88-9000-58e6a3481a6e" providerId="ADAL" clId="{5CC79BA9-3807-4677-A52A-0C5298068420}" dt="2021-11-25T16:55:06.382" v="60"/>
          <ac:spMkLst>
            <pc:docMk/>
            <pc:sldMk cId="4205546758" sldId="264"/>
            <ac:spMk id="2" creationId="{6B742166-A313-49AF-A952-2E553356579E}"/>
          </ac:spMkLst>
        </pc:spChg>
        <pc:spChg chg="del mod">
          <ac:chgData name="Gautami Edara" userId="2a82407e-b012-4c88-9000-58e6a3481a6e" providerId="ADAL" clId="{5CC79BA9-3807-4677-A52A-0C5298068420}" dt="2021-11-25T17:10:16.500" v="321" actId="478"/>
          <ac:spMkLst>
            <pc:docMk/>
            <pc:sldMk cId="4205546758" sldId="264"/>
            <ac:spMk id="3" creationId="{E1634940-019B-4C8E-8F61-EE1C462DA12E}"/>
          </ac:spMkLst>
        </pc:spChg>
        <pc:spChg chg="mod">
          <ac:chgData name="Gautami Edara" userId="2a82407e-b012-4c88-9000-58e6a3481a6e" providerId="ADAL" clId="{5CC79BA9-3807-4677-A52A-0C5298068420}" dt="2021-11-25T17:05:10.702" v="250" actId="18245"/>
          <ac:spMkLst>
            <pc:docMk/>
            <pc:sldMk cId="4205546758" sldId="264"/>
            <ac:spMk id="7" creationId="{0D93BCA2-B53C-4152-A8DB-5D8033A8C59A}"/>
          </ac:spMkLst>
        </pc:spChg>
        <pc:spChg chg="mod">
          <ac:chgData name="Gautami Edara" userId="2a82407e-b012-4c88-9000-58e6a3481a6e" providerId="ADAL" clId="{5CC79BA9-3807-4677-A52A-0C5298068420}" dt="2021-11-25T17:05:10.702" v="250" actId="18245"/>
          <ac:spMkLst>
            <pc:docMk/>
            <pc:sldMk cId="4205546758" sldId="264"/>
            <ac:spMk id="8" creationId="{739D589F-7DA3-466A-B4E2-4DC245AC442B}"/>
          </ac:spMkLst>
        </pc:spChg>
        <pc:spChg chg="mod">
          <ac:chgData name="Gautami Edara" userId="2a82407e-b012-4c88-9000-58e6a3481a6e" providerId="ADAL" clId="{5CC79BA9-3807-4677-A52A-0C5298068420}" dt="2021-11-25T17:05:10.702" v="250" actId="18245"/>
          <ac:spMkLst>
            <pc:docMk/>
            <pc:sldMk cId="4205546758" sldId="264"/>
            <ac:spMk id="9" creationId="{E6FF9244-DC03-49CB-A92A-0159FD7F1A56}"/>
          </ac:spMkLst>
        </pc:spChg>
        <pc:spChg chg="mod">
          <ac:chgData name="Gautami Edara" userId="2a82407e-b012-4c88-9000-58e6a3481a6e" providerId="ADAL" clId="{5CC79BA9-3807-4677-A52A-0C5298068420}" dt="2021-11-25T17:05:10.702" v="250" actId="18245"/>
          <ac:spMkLst>
            <pc:docMk/>
            <pc:sldMk cId="4205546758" sldId="264"/>
            <ac:spMk id="10" creationId="{6CCC55BF-ECF2-4D7F-A219-AD94A64750B6}"/>
          </ac:spMkLst>
        </pc:spChg>
        <pc:spChg chg="mod">
          <ac:chgData name="Gautami Edara" userId="2a82407e-b012-4c88-9000-58e6a3481a6e" providerId="ADAL" clId="{5CC79BA9-3807-4677-A52A-0C5298068420}" dt="2021-11-25T17:05:10.702" v="250" actId="18245"/>
          <ac:spMkLst>
            <pc:docMk/>
            <pc:sldMk cId="4205546758" sldId="264"/>
            <ac:spMk id="11" creationId="{CB7FCB0E-33B5-4165-80A1-D33A20FAB7C8}"/>
          </ac:spMkLst>
        </pc:spChg>
        <pc:spChg chg="mod">
          <ac:chgData name="Gautami Edara" userId="2a82407e-b012-4c88-9000-58e6a3481a6e" providerId="ADAL" clId="{5CC79BA9-3807-4677-A52A-0C5298068420}" dt="2021-11-25T17:05:10.702" v="250" actId="18245"/>
          <ac:spMkLst>
            <pc:docMk/>
            <pc:sldMk cId="4205546758" sldId="264"/>
            <ac:spMk id="12" creationId="{68F58131-A0B5-4A4A-824E-C365CA1CD722}"/>
          </ac:spMkLst>
        </pc:spChg>
        <pc:spChg chg="mod">
          <ac:chgData name="Gautami Edara" userId="2a82407e-b012-4c88-9000-58e6a3481a6e" providerId="ADAL" clId="{5CC79BA9-3807-4677-A52A-0C5298068420}" dt="2021-11-25T17:05:10.702" v="250" actId="18245"/>
          <ac:spMkLst>
            <pc:docMk/>
            <pc:sldMk cId="4205546758" sldId="264"/>
            <ac:spMk id="13" creationId="{BC6D1FFE-BE7B-4F01-8AA0-93A1FB27B557}"/>
          </ac:spMkLst>
        </pc:spChg>
        <pc:spChg chg="mod">
          <ac:chgData name="Gautami Edara" userId="2a82407e-b012-4c88-9000-58e6a3481a6e" providerId="ADAL" clId="{5CC79BA9-3807-4677-A52A-0C5298068420}" dt="2021-11-25T17:05:10.702" v="250" actId="18245"/>
          <ac:spMkLst>
            <pc:docMk/>
            <pc:sldMk cId="4205546758" sldId="264"/>
            <ac:spMk id="14" creationId="{79359425-E7F2-41B0-8F7A-D474505E8AAF}"/>
          </ac:spMkLst>
        </pc:spChg>
        <pc:spChg chg="mod">
          <ac:chgData name="Gautami Edara" userId="2a82407e-b012-4c88-9000-58e6a3481a6e" providerId="ADAL" clId="{5CC79BA9-3807-4677-A52A-0C5298068420}" dt="2021-11-25T17:05:10.702" v="250" actId="18245"/>
          <ac:spMkLst>
            <pc:docMk/>
            <pc:sldMk cId="4205546758" sldId="264"/>
            <ac:spMk id="15" creationId="{E5C7D8D0-EF72-427E-AFC2-C0A9EFB583E6}"/>
          </ac:spMkLst>
        </pc:spChg>
        <pc:spChg chg="mod">
          <ac:chgData name="Gautami Edara" userId="2a82407e-b012-4c88-9000-58e6a3481a6e" providerId="ADAL" clId="{5CC79BA9-3807-4677-A52A-0C5298068420}" dt="2021-11-25T17:05:10.702" v="250" actId="18245"/>
          <ac:spMkLst>
            <pc:docMk/>
            <pc:sldMk cId="4205546758" sldId="264"/>
            <ac:spMk id="16" creationId="{945F2FC5-3743-44F5-9182-6EFB25BA6D7A}"/>
          </ac:spMkLst>
        </pc:spChg>
        <pc:spChg chg="mod">
          <ac:chgData name="Gautami Edara" userId="2a82407e-b012-4c88-9000-58e6a3481a6e" providerId="ADAL" clId="{5CC79BA9-3807-4677-A52A-0C5298068420}" dt="2021-11-25T17:05:10.702" v="250" actId="18245"/>
          <ac:spMkLst>
            <pc:docMk/>
            <pc:sldMk cId="4205546758" sldId="264"/>
            <ac:spMk id="17" creationId="{7B54BF5D-D1BF-4065-96AB-7B6C24E58912}"/>
          </ac:spMkLst>
        </pc:spChg>
        <pc:spChg chg="mod">
          <ac:chgData name="Gautami Edara" userId="2a82407e-b012-4c88-9000-58e6a3481a6e" providerId="ADAL" clId="{5CC79BA9-3807-4677-A52A-0C5298068420}" dt="2021-11-25T17:05:10.702" v="250" actId="18245"/>
          <ac:spMkLst>
            <pc:docMk/>
            <pc:sldMk cId="4205546758" sldId="264"/>
            <ac:spMk id="18" creationId="{B18C9608-AF13-4134-ABA7-132E96CDC010}"/>
          </ac:spMkLst>
        </pc:spChg>
        <pc:spChg chg="mod">
          <ac:chgData name="Gautami Edara" userId="2a82407e-b012-4c88-9000-58e6a3481a6e" providerId="ADAL" clId="{5CC79BA9-3807-4677-A52A-0C5298068420}" dt="2021-11-25T17:05:10.702" v="250" actId="18245"/>
          <ac:spMkLst>
            <pc:docMk/>
            <pc:sldMk cId="4205546758" sldId="264"/>
            <ac:spMk id="19" creationId="{71BA8B07-7B14-456F-BF5C-35643EC64C63}"/>
          </ac:spMkLst>
        </pc:spChg>
        <pc:spChg chg="mod">
          <ac:chgData name="Gautami Edara" userId="2a82407e-b012-4c88-9000-58e6a3481a6e" providerId="ADAL" clId="{5CC79BA9-3807-4677-A52A-0C5298068420}" dt="2021-11-25T17:05:10.702" v="250" actId="18245"/>
          <ac:spMkLst>
            <pc:docMk/>
            <pc:sldMk cId="4205546758" sldId="264"/>
            <ac:spMk id="20" creationId="{B5E68E07-395A-493F-9C8C-D7B7CCD462C0}"/>
          </ac:spMkLst>
        </pc:spChg>
        <pc:spChg chg="mod">
          <ac:chgData name="Gautami Edara" userId="2a82407e-b012-4c88-9000-58e6a3481a6e" providerId="ADAL" clId="{5CC79BA9-3807-4677-A52A-0C5298068420}" dt="2021-11-25T17:05:10.702" v="250" actId="18245"/>
          <ac:spMkLst>
            <pc:docMk/>
            <pc:sldMk cId="4205546758" sldId="264"/>
            <ac:spMk id="21" creationId="{9993231B-437B-4D2C-8FD4-33D290C7368C}"/>
          </ac:spMkLst>
        </pc:spChg>
        <pc:spChg chg="mod">
          <ac:chgData name="Gautami Edara" userId="2a82407e-b012-4c88-9000-58e6a3481a6e" providerId="ADAL" clId="{5CC79BA9-3807-4677-A52A-0C5298068420}" dt="2021-11-25T17:05:10.702" v="250" actId="18245"/>
          <ac:spMkLst>
            <pc:docMk/>
            <pc:sldMk cId="4205546758" sldId="264"/>
            <ac:spMk id="22" creationId="{52D68C7E-EB64-4391-B506-1CD141B705CF}"/>
          </ac:spMkLst>
        </pc:spChg>
        <pc:spChg chg="mod">
          <ac:chgData name="Gautami Edara" userId="2a82407e-b012-4c88-9000-58e6a3481a6e" providerId="ADAL" clId="{5CC79BA9-3807-4677-A52A-0C5298068420}" dt="2021-11-25T17:05:10.702" v="250" actId="18245"/>
          <ac:spMkLst>
            <pc:docMk/>
            <pc:sldMk cId="4205546758" sldId="264"/>
            <ac:spMk id="23" creationId="{0BF405A2-8347-4AC3-979B-1AD4F39A6C56}"/>
          </ac:spMkLst>
        </pc:spChg>
        <pc:spChg chg="mod">
          <ac:chgData name="Gautami Edara" userId="2a82407e-b012-4c88-9000-58e6a3481a6e" providerId="ADAL" clId="{5CC79BA9-3807-4677-A52A-0C5298068420}" dt="2021-11-25T17:05:10.702" v="250" actId="18245"/>
          <ac:spMkLst>
            <pc:docMk/>
            <pc:sldMk cId="4205546758" sldId="264"/>
            <ac:spMk id="24" creationId="{1B65752D-31FF-46E0-8E4A-4FAE6D175FB7}"/>
          </ac:spMkLst>
        </pc:spChg>
        <pc:spChg chg="mod">
          <ac:chgData name="Gautami Edara" userId="2a82407e-b012-4c88-9000-58e6a3481a6e" providerId="ADAL" clId="{5CC79BA9-3807-4677-A52A-0C5298068420}" dt="2021-11-25T17:05:10.702" v="250" actId="18245"/>
          <ac:spMkLst>
            <pc:docMk/>
            <pc:sldMk cId="4205546758" sldId="264"/>
            <ac:spMk id="25" creationId="{BB81773B-79A5-465F-8D45-5E032DC55E09}"/>
          </ac:spMkLst>
        </pc:spChg>
        <pc:spChg chg="mod">
          <ac:chgData name="Gautami Edara" userId="2a82407e-b012-4c88-9000-58e6a3481a6e" providerId="ADAL" clId="{5CC79BA9-3807-4677-A52A-0C5298068420}" dt="2021-11-25T17:05:10.702" v="250" actId="18245"/>
          <ac:spMkLst>
            <pc:docMk/>
            <pc:sldMk cId="4205546758" sldId="264"/>
            <ac:spMk id="26" creationId="{74B74C21-1CD1-4796-A261-D33357C11B20}"/>
          </ac:spMkLst>
        </pc:spChg>
        <pc:spChg chg="mod">
          <ac:chgData name="Gautami Edara" userId="2a82407e-b012-4c88-9000-58e6a3481a6e" providerId="ADAL" clId="{5CC79BA9-3807-4677-A52A-0C5298068420}" dt="2021-11-25T17:02:50.337" v="227" actId="18245"/>
          <ac:spMkLst>
            <pc:docMk/>
            <pc:sldMk cId="4205546758" sldId="264"/>
            <ac:spMk id="27" creationId="{CFE84981-580B-4C39-A1C1-37710DDCFF03}"/>
          </ac:spMkLst>
        </pc:spChg>
        <pc:grpChg chg="mod">
          <ac:chgData name="Gautami Edara" userId="2a82407e-b012-4c88-9000-58e6a3481a6e" providerId="ADAL" clId="{5CC79BA9-3807-4677-A52A-0C5298068420}" dt="2021-11-25T17:05:10.702" v="250" actId="18245"/>
          <ac:grpSpMkLst>
            <pc:docMk/>
            <pc:sldMk cId="4205546758" sldId="264"/>
            <ac:grpSpMk id="6" creationId="{FB61A23F-DD67-4816-A19C-A17C35F566CE}"/>
          </ac:grpSpMkLst>
        </pc:grpChg>
        <pc:graphicFrameChg chg="add del mod modGraphic">
          <ac:chgData name="Gautami Edara" userId="2a82407e-b012-4c88-9000-58e6a3481a6e" providerId="ADAL" clId="{5CC79BA9-3807-4677-A52A-0C5298068420}" dt="2021-11-29T01:06:29.273" v="1997" actId="108"/>
          <ac:graphicFrameMkLst>
            <pc:docMk/>
            <pc:sldMk cId="4205546758" sldId="264"/>
            <ac:graphicFrameMk id="4" creationId="{DC29E1D6-C3D2-45DF-8869-31F5D88F5FAD}"/>
          </ac:graphicFrameMkLst>
        </pc:graphicFrameChg>
        <pc:graphicFrameChg chg="add del mod modGraphic">
          <ac:chgData name="Gautami Edara" userId="2a82407e-b012-4c88-9000-58e6a3481a6e" providerId="ADAL" clId="{5CC79BA9-3807-4677-A52A-0C5298068420}" dt="2021-11-25T16:59:00.461" v="129" actId="478"/>
          <ac:graphicFrameMkLst>
            <pc:docMk/>
            <pc:sldMk cId="4205546758" sldId="264"/>
            <ac:graphicFrameMk id="5" creationId="{C5209C60-8905-4A1E-A994-58E202C4D8FC}"/>
          </ac:graphicFrameMkLst>
        </pc:graphicFrameChg>
        <pc:picChg chg="mod">
          <ac:chgData name="Gautami Edara" userId="2a82407e-b012-4c88-9000-58e6a3481a6e" providerId="ADAL" clId="{5CC79BA9-3807-4677-A52A-0C5298068420}" dt="2021-11-28T22:09:14.201" v="1818" actId="1076"/>
          <ac:picMkLst>
            <pc:docMk/>
            <pc:sldMk cId="4205546758" sldId="264"/>
            <ac:picMk id="5" creationId="{8C18E8C6-9B04-42EE-81B0-8A7FAF5490C0}"/>
          </ac:picMkLst>
        </pc:picChg>
      </pc:sldChg>
      <pc:sldChg chg="modSp mod modNotesTx">
        <pc:chgData name="Gautami Edara" userId="2a82407e-b012-4c88-9000-58e6a3481a6e" providerId="ADAL" clId="{5CC79BA9-3807-4677-A52A-0C5298068420}" dt="2021-11-29T21:39:22.983" v="3563" actId="20577"/>
        <pc:sldMkLst>
          <pc:docMk/>
          <pc:sldMk cId="1848091455" sldId="270"/>
        </pc:sldMkLst>
        <pc:spChg chg="mod">
          <ac:chgData name="Gautami Edara" userId="2a82407e-b012-4c88-9000-58e6a3481a6e" providerId="ADAL" clId="{5CC79BA9-3807-4677-A52A-0C5298068420}" dt="2021-11-28T22:10:55.094" v="1826" actId="123"/>
          <ac:spMkLst>
            <pc:docMk/>
            <pc:sldMk cId="1848091455" sldId="270"/>
            <ac:spMk id="3" creationId="{BF9233C9-9BDF-45B6-9655-EC2D9119057B}"/>
          </ac:spMkLst>
        </pc:spChg>
      </pc:sldChg>
      <pc:sldChg chg="modNotesTx">
        <pc:chgData name="Gautami Edara" userId="2a82407e-b012-4c88-9000-58e6a3481a6e" providerId="ADAL" clId="{5CC79BA9-3807-4677-A52A-0C5298068420}" dt="2021-11-29T21:39:16.835" v="3561" actId="20577"/>
        <pc:sldMkLst>
          <pc:docMk/>
          <pc:sldMk cId="2252022200" sldId="271"/>
        </pc:sldMkLst>
      </pc:sldChg>
      <pc:sldChg chg="modNotesTx">
        <pc:chgData name="Gautami Edara" userId="2a82407e-b012-4c88-9000-58e6a3481a6e" providerId="ADAL" clId="{5CC79BA9-3807-4677-A52A-0C5298068420}" dt="2021-11-29T21:39:19.989" v="3562" actId="20577"/>
        <pc:sldMkLst>
          <pc:docMk/>
          <pc:sldMk cId="3460129676" sldId="272"/>
        </pc:sldMkLst>
      </pc:sldChg>
      <pc:sldChg chg="modSp mod">
        <pc:chgData name="Gautami Edara" userId="2a82407e-b012-4c88-9000-58e6a3481a6e" providerId="ADAL" clId="{5CC79BA9-3807-4677-A52A-0C5298068420}" dt="2021-11-28T22:12:16.982" v="1924" actId="20577"/>
        <pc:sldMkLst>
          <pc:docMk/>
          <pc:sldMk cId="943238836" sldId="273"/>
        </pc:sldMkLst>
        <pc:spChg chg="mod">
          <ac:chgData name="Gautami Edara" userId="2a82407e-b012-4c88-9000-58e6a3481a6e" providerId="ADAL" clId="{5CC79BA9-3807-4677-A52A-0C5298068420}" dt="2021-11-28T22:11:47.445" v="1844" actId="1076"/>
          <ac:spMkLst>
            <pc:docMk/>
            <pc:sldMk cId="943238836" sldId="273"/>
            <ac:spMk id="2" creationId="{696468E7-7868-4A06-8C67-A64BA2B4E3EB}"/>
          </ac:spMkLst>
        </pc:spChg>
        <pc:spChg chg="mod">
          <ac:chgData name="Gautami Edara" userId="2a82407e-b012-4c88-9000-58e6a3481a6e" providerId="ADAL" clId="{5CC79BA9-3807-4677-A52A-0C5298068420}" dt="2021-11-28T22:12:16.982" v="1924" actId="20577"/>
          <ac:spMkLst>
            <pc:docMk/>
            <pc:sldMk cId="943238836" sldId="273"/>
            <ac:spMk id="3" creationId="{D5098F23-F7E6-4E74-8CC6-C69A16986B1A}"/>
          </ac:spMkLst>
        </pc:spChg>
      </pc:sldChg>
      <pc:sldChg chg="addSp modSp mod ord modNotesTx">
        <pc:chgData name="Gautami Edara" userId="2a82407e-b012-4c88-9000-58e6a3481a6e" providerId="ADAL" clId="{5CC79BA9-3807-4677-A52A-0C5298068420}" dt="2021-11-30T15:03:23.321" v="5707" actId="20577"/>
        <pc:sldMkLst>
          <pc:docMk/>
          <pc:sldMk cId="2992819029" sldId="287"/>
        </pc:sldMkLst>
        <pc:spChg chg="add mod">
          <ac:chgData name="Gautami Edara" userId="2a82407e-b012-4c88-9000-58e6a3481a6e" providerId="ADAL" clId="{5CC79BA9-3807-4677-A52A-0C5298068420}" dt="2021-11-29T17:51:45.881" v="3118" actId="1076"/>
          <ac:spMkLst>
            <pc:docMk/>
            <pc:sldMk cId="2992819029" sldId="287"/>
            <ac:spMk id="5" creationId="{300510DF-907D-4BEE-A93A-3A585E9503D9}"/>
          </ac:spMkLst>
        </pc:spChg>
        <pc:graphicFrameChg chg="mod modGraphic">
          <ac:chgData name="Gautami Edara" userId="2a82407e-b012-4c88-9000-58e6a3481a6e" providerId="ADAL" clId="{5CC79BA9-3807-4677-A52A-0C5298068420}" dt="2021-11-28T22:02:37.437" v="1725" actId="2084"/>
          <ac:graphicFrameMkLst>
            <pc:docMk/>
            <pc:sldMk cId="2992819029" sldId="287"/>
            <ac:graphicFrameMk id="6" creationId="{F86F85EA-613C-4D7C-8F12-07698B33C657}"/>
          </ac:graphicFrameMkLst>
        </pc:graphicFrameChg>
      </pc:sldChg>
      <pc:sldChg chg="addSp delSp del mod">
        <pc:chgData name="Gautami Edara" userId="2a82407e-b012-4c88-9000-58e6a3481a6e" providerId="ADAL" clId="{5CC79BA9-3807-4677-A52A-0C5298068420}" dt="2021-11-28T21:47:18.437" v="1485" actId="47"/>
        <pc:sldMkLst>
          <pc:docMk/>
          <pc:sldMk cId="846059776" sldId="288"/>
        </pc:sldMkLst>
        <pc:spChg chg="add del">
          <ac:chgData name="Gautami Edara" userId="2a82407e-b012-4c88-9000-58e6a3481a6e" providerId="ADAL" clId="{5CC79BA9-3807-4677-A52A-0C5298068420}" dt="2021-11-28T21:47:08.104" v="1480" actId="22"/>
          <ac:spMkLst>
            <pc:docMk/>
            <pc:sldMk cId="846059776" sldId="288"/>
            <ac:spMk id="4" creationId="{EEE69B7E-A2AA-4647-93BD-6E1294E1731A}"/>
          </ac:spMkLst>
        </pc:spChg>
        <pc:graphicFrameChg chg="del">
          <ac:chgData name="Gautami Edara" userId="2a82407e-b012-4c88-9000-58e6a3481a6e" providerId="ADAL" clId="{5CC79BA9-3807-4677-A52A-0C5298068420}" dt="2021-11-28T21:47:05.393" v="1478" actId="478"/>
          <ac:graphicFrameMkLst>
            <pc:docMk/>
            <pc:sldMk cId="846059776" sldId="288"/>
            <ac:graphicFrameMk id="6" creationId="{F86F85EA-613C-4D7C-8F12-07698B33C657}"/>
          </ac:graphicFrameMkLst>
        </pc:graphicFrameChg>
      </pc:sldChg>
      <pc:sldChg chg="modSp mod">
        <pc:chgData name="Gautami Edara" userId="2a82407e-b012-4c88-9000-58e6a3481a6e" providerId="ADAL" clId="{5CC79BA9-3807-4677-A52A-0C5298068420}" dt="2021-11-28T22:14:08.767" v="1962" actId="1076"/>
        <pc:sldMkLst>
          <pc:docMk/>
          <pc:sldMk cId="816547821" sldId="289"/>
        </pc:sldMkLst>
        <pc:spChg chg="mod">
          <ac:chgData name="Gautami Edara" userId="2a82407e-b012-4c88-9000-58e6a3481a6e" providerId="ADAL" clId="{5CC79BA9-3807-4677-A52A-0C5298068420}" dt="2021-11-28T22:14:08.767" v="1962" actId="1076"/>
          <ac:spMkLst>
            <pc:docMk/>
            <pc:sldMk cId="816547821" sldId="289"/>
            <ac:spMk id="3" creationId="{D5098F23-F7E6-4E74-8CC6-C69A16986B1A}"/>
          </ac:spMkLst>
        </pc:spChg>
      </pc:sldChg>
      <pc:sldChg chg="modSp mod ord">
        <pc:chgData name="Gautami Edara" userId="2a82407e-b012-4c88-9000-58e6a3481a6e" providerId="ADAL" clId="{5CC79BA9-3807-4677-A52A-0C5298068420}" dt="2021-11-28T22:15:23.024" v="1995" actId="1076"/>
        <pc:sldMkLst>
          <pc:docMk/>
          <pc:sldMk cId="785734096" sldId="290"/>
        </pc:sldMkLst>
        <pc:spChg chg="mod">
          <ac:chgData name="Gautami Edara" userId="2a82407e-b012-4c88-9000-58e6a3481a6e" providerId="ADAL" clId="{5CC79BA9-3807-4677-A52A-0C5298068420}" dt="2021-11-28T22:15:23.024" v="1995" actId="1076"/>
          <ac:spMkLst>
            <pc:docMk/>
            <pc:sldMk cId="785734096" sldId="290"/>
            <ac:spMk id="3" creationId="{A7B07AE1-7A4A-48BD-80B3-903E6E8BA11B}"/>
          </ac:spMkLst>
        </pc:spChg>
      </pc:sldChg>
      <pc:sldChg chg="modSp mod">
        <pc:chgData name="Gautami Edara" userId="2a82407e-b012-4c88-9000-58e6a3481a6e" providerId="ADAL" clId="{5CC79BA9-3807-4677-A52A-0C5298068420}" dt="2021-11-28T22:07:31.446" v="1792" actId="1076"/>
        <pc:sldMkLst>
          <pc:docMk/>
          <pc:sldMk cId="708844646" sldId="305"/>
        </pc:sldMkLst>
        <pc:spChg chg="mod">
          <ac:chgData name="Gautami Edara" userId="2a82407e-b012-4c88-9000-58e6a3481a6e" providerId="ADAL" clId="{5CC79BA9-3807-4677-A52A-0C5298068420}" dt="2021-11-28T22:06:53.610" v="1781" actId="1076"/>
          <ac:spMkLst>
            <pc:docMk/>
            <pc:sldMk cId="708844646" sldId="305"/>
            <ac:spMk id="2" creationId="{EF04F570-4E31-43C4-B2D9-16F4970C6CFE}"/>
          </ac:spMkLst>
        </pc:spChg>
        <pc:spChg chg="mod">
          <ac:chgData name="Gautami Edara" userId="2a82407e-b012-4c88-9000-58e6a3481a6e" providerId="ADAL" clId="{5CC79BA9-3807-4677-A52A-0C5298068420}" dt="2021-11-28T22:07:09.942" v="1786" actId="1076"/>
          <ac:spMkLst>
            <pc:docMk/>
            <pc:sldMk cId="708844646" sldId="305"/>
            <ac:spMk id="5" creationId="{DDA69121-A6B0-4263-9E1F-E9B4CDC52BD0}"/>
          </ac:spMkLst>
        </pc:spChg>
        <pc:spChg chg="mod">
          <ac:chgData name="Gautami Edara" userId="2a82407e-b012-4c88-9000-58e6a3481a6e" providerId="ADAL" clId="{5CC79BA9-3807-4677-A52A-0C5298068420}" dt="2021-11-28T22:07:17.279" v="1788" actId="1076"/>
          <ac:spMkLst>
            <pc:docMk/>
            <pc:sldMk cId="708844646" sldId="305"/>
            <ac:spMk id="8" creationId="{793B6976-38BA-4877-B31C-DAB7928C3944}"/>
          </ac:spMkLst>
        </pc:spChg>
        <pc:picChg chg="mod">
          <ac:chgData name="Gautami Edara" userId="2a82407e-b012-4c88-9000-58e6a3481a6e" providerId="ADAL" clId="{5CC79BA9-3807-4677-A52A-0C5298068420}" dt="2021-11-28T22:07:28.253" v="1790" actId="14100"/>
          <ac:picMkLst>
            <pc:docMk/>
            <pc:sldMk cId="708844646" sldId="305"/>
            <ac:picMk id="2052" creationId="{03331915-9270-493C-823D-15DD7164045D}"/>
          </ac:picMkLst>
        </pc:picChg>
        <pc:picChg chg="mod">
          <ac:chgData name="Gautami Edara" userId="2a82407e-b012-4c88-9000-58e6a3481a6e" providerId="ADAL" clId="{5CC79BA9-3807-4677-A52A-0C5298068420}" dt="2021-11-28T22:07:31.446" v="1792" actId="1076"/>
          <ac:picMkLst>
            <pc:docMk/>
            <pc:sldMk cId="708844646" sldId="305"/>
            <ac:picMk id="2054" creationId="{8BFE9737-6379-49A2-B5FE-FC25F5627AC3}"/>
          </ac:picMkLst>
        </pc:picChg>
      </pc:sldChg>
      <pc:sldChg chg="modSp del mod">
        <pc:chgData name="Gautami Edara" userId="2a82407e-b012-4c88-9000-58e6a3481a6e" providerId="ADAL" clId="{5CC79BA9-3807-4677-A52A-0C5298068420}" dt="2021-11-29T01:08:53.702" v="2022" actId="47"/>
        <pc:sldMkLst>
          <pc:docMk/>
          <pc:sldMk cId="2369586651" sldId="306"/>
        </pc:sldMkLst>
        <pc:graphicFrameChg chg="modGraphic">
          <ac:chgData name="Gautami Edara" userId="2a82407e-b012-4c88-9000-58e6a3481a6e" providerId="ADAL" clId="{5CC79BA9-3807-4677-A52A-0C5298068420}" dt="2021-11-29T01:07:11.343" v="1999" actId="255"/>
          <ac:graphicFrameMkLst>
            <pc:docMk/>
            <pc:sldMk cId="2369586651" sldId="306"/>
            <ac:graphicFrameMk id="6" creationId="{F86F85EA-613C-4D7C-8F12-07698B33C657}"/>
          </ac:graphicFrameMkLst>
        </pc:graphicFrameChg>
      </pc:sldChg>
      <pc:sldChg chg="addSp modSp mod">
        <pc:chgData name="Gautami Edara" userId="2a82407e-b012-4c88-9000-58e6a3481a6e" providerId="ADAL" clId="{5CC79BA9-3807-4677-A52A-0C5298068420}" dt="2021-11-29T22:10:43.547" v="3653" actId="14100"/>
        <pc:sldMkLst>
          <pc:docMk/>
          <pc:sldMk cId="3863624430" sldId="307"/>
        </pc:sldMkLst>
        <pc:picChg chg="add mod">
          <ac:chgData name="Gautami Edara" userId="2a82407e-b012-4c88-9000-58e6a3481a6e" providerId="ADAL" clId="{5CC79BA9-3807-4677-A52A-0C5298068420}" dt="2021-11-29T22:10:37.048" v="3650" actId="14100"/>
          <ac:picMkLst>
            <pc:docMk/>
            <pc:sldMk cId="3863624430" sldId="307"/>
            <ac:picMk id="4" creationId="{518B72F4-E26C-442E-ABD3-6679B2227326}"/>
          </ac:picMkLst>
        </pc:picChg>
        <pc:picChg chg="add mod">
          <ac:chgData name="Gautami Edara" userId="2a82407e-b012-4c88-9000-58e6a3481a6e" providerId="ADAL" clId="{5CC79BA9-3807-4677-A52A-0C5298068420}" dt="2021-11-29T22:10:43.547" v="3653" actId="14100"/>
          <ac:picMkLst>
            <pc:docMk/>
            <pc:sldMk cId="3863624430" sldId="307"/>
            <ac:picMk id="7" creationId="{5A1C09F8-274F-49B6-BAB6-F691F2A4D7FA}"/>
          </ac:picMkLst>
        </pc:picChg>
        <pc:picChg chg="add mod">
          <ac:chgData name="Gautami Edara" userId="2a82407e-b012-4c88-9000-58e6a3481a6e" providerId="ADAL" clId="{5CC79BA9-3807-4677-A52A-0C5298068420}" dt="2021-11-29T22:10:39.906" v="3651" actId="1076"/>
          <ac:picMkLst>
            <pc:docMk/>
            <pc:sldMk cId="3863624430" sldId="307"/>
            <ac:picMk id="9" creationId="{EE1D2152-FA24-4C53-A929-B1EF780CD0BB}"/>
          </ac:picMkLst>
        </pc:picChg>
      </pc:sldChg>
      <pc:sldChg chg="addSp delSp modSp new del mod">
        <pc:chgData name="Gautami Edara" userId="2a82407e-b012-4c88-9000-58e6a3481a6e" providerId="ADAL" clId="{5CC79BA9-3807-4677-A52A-0C5298068420}" dt="2021-11-28T09:46:38.078" v="342" actId="47"/>
        <pc:sldMkLst>
          <pc:docMk/>
          <pc:sldMk cId="913390493" sldId="308"/>
        </pc:sldMkLst>
        <pc:spChg chg="del">
          <ac:chgData name="Gautami Edara" userId="2a82407e-b012-4c88-9000-58e6a3481a6e" providerId="ADAL" clId="{5CC79BA9-3807-4677-A52A-0C5298068420}" dt="2021-11-28T09:46:22.206" v="337" actId="478"/>
          <ac:spMkLst>
            <pc:docMk/>
            <pc:sldMk cId="913390493" sldId="308"/>
            <ac:spMk id="2" creationId="{9E610171-5417-41B0-AC98-FAF6E3F6F8F3}"/>
          </ac:spMkLst>
        </pc:spChg>
        <pc:spChg chg="del">
          <ac:chgData name="Gautami Edara" userId="2a82407e-b012-4c88-9000-58e6a3481a6e" providerId="ADAL" clId="{5CC79BA9-3807-4677-A52A-0C5298068420}" dt="2021-11-28T09:46:25.330" v="338" actId="478"/>
          <ac:spMkLst>
            <pc:docMk/>
            <pc:sldMk cId="913390493" sldId="308"/>
            <ac:spMk id="3" creationId="{7D9B19AF-5138-4F15-9D16-5F7FB1B87EDE}"/>
          </ac:spMkLst>
        </pc:spChg>
        <pc:picChg chg="add del mod">
          <ac:chgData name="Gautami Edara" userId="2a82407e-b012-4c88-9000-58e6a3481a6e" providerId="ADAL" clId="{5CC79BA9-3807-4677-A52A-0C5298068420}" dt="2021-11-28T09:46:35.142" v="341" actId="478"/>
          <ac:picMkLst>
            <pc:docMk/>
            <pc:sldMk cId="913390493" sldId="308"/>
            <ac:picMk id="5" creationId="{22319B39-2A39-4CC5-BAAC-E989DAD1CE8E}"/>
          </ac:picMkLst>
        </pc:picChg>
      </pc:sldChg>
      <pc:sldChg chg="delSp modSp add del mod ord setBg delDesignElem">
        <pc:chgData name="Gautami Edara" userId="2a82407e-b012-4c88-9000-58e6a3481a6e" providerId="ADAL" clId="{5CC79BA9-3807-4677-A52A-0C5298068420}" dt="2021-11-28T22:03:36.979" v="1736" actId="2696"/>
        <pc:sldMkLst>
          <pc:docMk/>
          <pc:sldMk cId="4070092295" sldId="310"/>
        </pc:sldMkLst>
        <pc:spChg chg="del">
          <ac:chgData name="Gautami Edara" userId="2a82407e-b012-4c88-9000-58e6a3481a6e" providerId="ADAL" clId="{5CC79BA9-3807-4677-A52A-0C5298068420}" dt="2021-11-28T21:47:10.896" v="1482"/>
          <ac:spMkLst>
            <pc:docMk/>
            <pc:sldMk cId="4070092295" sldId="310"/>
            <ac:spMk id="15" creationId="{32BC26D8-82FB-445E-AA49-62A77D7C1EE0}"/>
          </ac:spMkLst>
        </pc:spChg>
        <pc:spChg chg="del">
          <ac:chgData name="Gautami Edara" userId="2a82407e-b012-4c88-9000-58e6a3481a6e" providerId="ADAL" clId="{5CC79BA9-3807-4677-A52A-0C5298068420}" dt="2021-11-28T21:47:10.896" v="1482"/>
          <ac:spMkLst>
            <pc:docMk/>
            <pc:sldMk cId="4070092295" sldId="310"/>
            <ac:spMk id="16" creationId="{CB44330D-EA18-4254-AA95-EB49948539B8}"/>
          </ac:spMkLst>
        </pc:spChg>
        <pc:graphicFrameChg chg="del mod modGraphic">
          <ac:chgData name="Gautami Edara" userId="2a82407e-b012-4c88-9000-58e6a3481a6e" providerId="ADAL" clId="{5CC79BA9-3807-4677-A52A-0C5298068420}" dt="2021-11-28T22:03:24.912" v="1732" actId="21"/>
          <ac:graphicFrameMkLst>
            <pc:docMk/>
            <pc:sldMk cId="4070092295" sldId="310"/>
            <ac:graphicFrameMk id="6" creationId="{F86F85EA-613C-4D7C-8F12-07698B33C657}"/>
          </ac:graphicFrameMkLst>
        </pc:graphicFrameChg>
      </pc:sldChg>
      <pc:sldChg chg="addSp delSp modSp add mod ord modNotesTx">
        <pc:chgData name="Gautami Edara" userId="2a82407e-b012-4c88-9000-58e6a3481a6e" providerId="ADAL" clId="{5CC79BA9-3807-4677-A52A-0C5298068420}" dt="2021-11-29T21:38:12.413" v="3551" actId="20577"/>
        <pc:sldMkLst>
          <pc:docMk/>
          <pc:sldMk cId="1859159969" sldId="311"/>
        </pc:sldMkLst>
        <pc:graphicFrameChg chg="add mod modGraphic">
          <ac:chgData name="Gautami Edara" userId="2a82407e-b012-4c88-9000-58e6a3481a6e" providerId="ADAL" clId="{5CC79BA9-3807-4677-A52A-0C5298068420}" dt="2021-11-28T22:04:15.189" v="1749" actId="14100"/>
          <ac:graphicFrameMkLst>
            <pc:docMk/>
            <pc:sldMk cId="1859159969" sldId="311"/>
            <ac:graphicFrameMk id="5" creationId="{9E297096-4E28-4C02-8AC8-7CF6B1DCD371}"/>
          </ac:graphicFrameMkLst>
        </pc:graphicFrameChg>
        <pc:graphicFrameChg chg="del">
          <ac:chgData name="Gautami Edara" userId="2a82407e-b012-4c88-9000-58e6a3481a6e" providerId="ADAL" clId="{5CC79BA9-3807-4677-A52A-0C5298068420}" dt="2021-11-28T22:03:18.344" v="1731" actId="478"/>
          <ac:graphicFrameMkLst>
            <pc:docMk/>
            <pc:sldMk cId="1859159969" sldId="311"/>
            <ac:graphicFrameMk id="6" creationId="{F86F85EA-613C-4D7C-8F12-07698B33C657}"/>
          </ac:graphicFrameMkLst>
        </pc:graphicFrameChg>
        <pc:picChg chg="add del">
          <ac:chgData name="Gautami Edara" userId="2a82407e-b012-4c88-9000-58e6a3481a6e" providerId="ADAL" clId="{5CC79BA9-3807-4677-A52A-0C5298068420}" dt="2021-11-29T20:26:35.450" v="3437" actId="21"/>
          <ac:picMkLst>
            <pc:docMk/>
            <pc:sldMk cId="1859159969" sldId="311"/>
            <ac:picMk id="3" creationId="{FD2C97D6-135E-4D2C-8710-12D83179E1A0}"/>
          </ac:picMkLst>
        </pc:picChg>
      </pc:sldChg>
      <pc:sldChg chg="modSp add mod ord modNotesTx">
        <pc:chgData name="Gautami Edara" userId="2a82407e-b012-4c88-9000-58e6a3481a6e" providerId="ADAL" clId="{5CC79BA9-3807-4677-A52A-0C5298068420}" dt="2021-11-30T15:02:01.846" v="5705" actId="20577"/>
        <pc:sldMkLst>
          <pc:docMk/>
          <pc:sldMk cId="16743869" sldId="312"/>
        </pc:sldMkLst>
        <pc:spChg chg="mod">
          <ac:chgData name="Gautami Edara" userId="2a82407e-b012-4c88-9000-58e6a3481a6e" providerId="ADAL" clId="{5CC79BA9-3807-4677-A52A-0C5298068420}" dt="2021-11-29T22:01:27.756" v="3615" actId="108"/>
          <ac:spMkLst>
            <pc:docMk/>
            <pc:sldMk cId="16743869" sldId="312"/>
            <ac:spMk id="2" creationId="{A732C978-1975-4794-8817-D3B683FF5FA7}"/>
          </ac:spMkLst>
        </pc:spChg>
        <pc:spChg chg="mod">
          <ac:chgData name="Gautami Edara" userId="2a82407e-b012-4c88-9000-58e6a3481a6e" providerId="ADAL" clId="{5CC79BA9-3807-4677-A52A-0C5298068420}" dt="2021-11-29T18:04:27.680" v="3367" actId="20577"/>
          <ac:spMkLst>
            <pc:docMk/>
            <pc:sldMk cId="16743869" sldId="312"/>
            <ac:spMk id="3" creationId="{9896A393-0E5E-4374-AE20-BEAE9DF4BB76}"/>
          </ac:spMkLst>
        </pc:spChg>
      </pc:sldChg>
      <pc:sldChg chg="add del setBg">
        <pc:chgData name="Gautami Edara" userId="2a82407e-b012-4c88-9000-58e6a3481a6e" providerId="ADAL" clId="{5CC79BA9-3807-4677-A52A-0C5298068420}" dt="2021-11-28T22:04:57.883" v="1751"/>
        <pc:sldMkLst>
          <pc:docMk/>
          <pc:sldMk cId="3927452645" sldId="312"/>
        </pc:sldMkLst>
      </pc:sldChg>
      <pc:sldChg chg="modSp add mod ord modNotesTx">
        <pc:chgData name="Gautami Edara" userId="2a82407e-b012-4c88-9000-58e6a3481a6e" providerId="ADAL" clId="{5CC79BA9-3807-4677-A52A-0C5298068420}" dt="2021-11-29T01:08:47.362" v="2021" actId="6549"/>
        <pc:sldMkLst>
          <pc:docMk/>
          <pc:sldMk cId="2324260491" sldId="313"/>
        </pc:sldMkLst>
        <pc:graphicFrameChg chg="mod modGraphic">
          <ac:chgData name="Gautami Edara" userId="2a82407e-b012-4c88-9000-58e6a3481a6e" providerId="ADAL" clId="{5CC79BA9-3807-4677-A52A-0C5298068420}" dt="2021-11-29T01:08:41.049" v="2020" actId="14734"/>
          <ac:graphicFrameMkLst>
            <pc:docMk/>
            <pc:sldMk cId="2324260491" sldId="313"/>
            <ac:graphicFrameMk id="6" creationId="{F86F85EA-613C-4D7C-8F12-07698B33C657}"/>
          </ac:graphicFrameMkLst>
        </pc:graphicFrameChg>
      </pc:sldChg>
      <pc:sldChg chg="add del setBg">
        <pc:chgData name="Gautami Edara" userId="2a82407e-b012-4c88-9000-58e6a3481a6e" providerId="ADAL" clId="{5CC79BA9-3807-4677-A52A-0C5298068420}" dt="2021-11-29T18:04:44.647" v="3369" actId="47"/>
        <pc:sldMkLst>
          <pc:docMk/>
          <pc:sldMk cId="72556427" sldId="314"/>
        </pc:sldMkLst>
      </pc:sldChg>
      <pc:sldChg chg="addSp delSp modSp mod modNotesTx">
        <pc:chgData name="Gautami Edara" userId="2a82407e-b012-4c88-9000-58e6a3481a6e" providerId="ADAL" clId="{5CC79BA9-3807-4677-A52A-0C5298068420}" dt="2021-11-29T22:02:16.832" v="3620" actId="26606"/>
        <pc:sldMkLst>
          <pc:docMk/>
          <pc:sldMk cId="295923075" sldId="314"/>
        </pc:sldMkLst>
        <pc:spChg chg="mod">
          <ac:chgData name="Gautami Edara" userId="2a82407e-b012-4c88-9000-58e6a3481a6e" providerId="ADAL" clId="{5CC79BA9-3807-4677-A52A-0C5298068420}" dt="2021-11-29T22:02:16.832" v="3620" actId="26606"/>
          <ac:spMkLst>
            <pc:docMk/>
            <pc:sldMk cId="295923075" sldId="314"/>
            <ac:spMk id="5" creationId="{300510DF-907D-4BEE-A93A-3A585E9503D9}"/>
          </ac:spMkLst>
        </pc:spChg>
        <pc:spChg chg="add del">
          <ac:chgData name="Gautami Edara" userId="2a82407e-b012-4c88-9000-58e6a3481a6e" providerId="ADAL" clId="{5CC79BA9-3807-4677-A52A-0C5298068420}" dt="2021-11-29T22:02:16.832" v="3620" actId="26606"/>
          <ac:spMkLst>
            <pc:docMk/>
            <pc:sldMk cId="295923075" sldId="314"/>
            <ac:spMk id="15" creationId="{32BC26D8-82FB-445E-AA49-62A77D7C1EE0}"/>
          </ac:spMkLst>
        </pc:spChg>
        <pc:spChg chg="add del">
          <ac:chgData name="Gautami Edara" userId="2a82407e-b012-4c88-9000-58e6a3481a6e" providerId="ADAL" clId="{5CC79BA9-3807-4677-A52A-0C5298068420}" dt="2021-11-29T22:02:16.832" v="3620" actId="26606"/>
          <ac:spMkLst>
            <pc:docMk/>
            <pc:sldMk cId="295923075" sldId="314"/>
            <ac:spMk id="16" creationId="{CB44330D-EA18-4254-AA95-EB49948539B8}"/>
          </ac:spMkLst>
        </pc:spChg>
        <pc:spChg chg="add del">
          <ac:chgData name="Gautami Edara" userId="2a82407e-b012-4c88-9000-58e6a3481a6e" providerId="ADAL" clId="{5CC79BA9-3807-4677-A52A-0C5298068420}" dt="2021-11-29T22:02:16.832" v="3620" actId="26606"/>
          <ac:spMkLst>
            <pc:docMk/>
            <pc:sldMk cId="295923075" sldId="314"/>
            <ac:spMk id="21" creationId="{A4AC5506-6312-4701-8D3C-40187889A947}"/>
          </ac:spMkLst>
        </pc:spChg>
        <pc:graphicFrameChg chg="mod ord modGraphic">
          <ac:chgData name="Gautami Edara" userId="2a82407e-b012-4c88-9000-58e6a3481a6e" providerId="ADAL" clId="{5CC79BA9-3807-4677-A52A-0C5298068420}" dt="2021-11-29T22:02:16.832" v="3620" actId="26606"/>
          <ac:graphicFrameMkLst>
            <pc:docMk/>
            <pc:sldMk cId="295923075" sldId="314"/>
            <ac:graphicFrameMk id="6" creationId="{F86F85EA-613C-4D7C-8F12-07698B33C657}"/>
          </ac:graphicFrameMkLst>
        </pc:graphicFrameChg>
      </pc:sldChg>
      <pc:sldChg chg="addSp delSp modSp add mod ord modNotesTx">
        <pc:chgData name="Gautami Edara" userId="2a82407e-b012-4c88-9000-58e6a3481a6e" providerId="ADAL" clId="{5CC79BA9-3807-4677-A52A-0C5298068420}" dt="2021-11-29T18:05:20.568" v="3434" actId="20577"/>
        <pc:sldMkLst>
          <pc:docMk/>
          <pc:sldMk cId="1331543533" sldId="314"/>
        </pc:sldMkLst>
        <pc:spChg chg="mod">
          <ac:chgData name="Gautami Edara" userId="2a82407e-b012-4c88-9000-58e6a3481a6e" providerId="ADAL" clId="{5CC79BA9-3807-4677-A52A-0C5298068420}" dt="2021-11-29T18:05:09.786" v="3431" actId="20577"/>
          <ac:spMkLst>
            <pc:docMk/>
            <pc:sldMk cId="1331543533" sldId="314"/>
            <ac:spMk id="2" creationId="{A732C978-1975-4794-8817-D3B683FF5FA7}"/>
          </ac:spMkLst>
        </pc:spChg>
        <pc:spChg chg="del">
          <ac:chgData name="Gautami Edara" userId="2a82407e-b012-4c88-9000-58e6a3481a6e" providerId="ADAL" clId="{5CC79BA9-3807-4677-A52A-0C5298068420}" dt="2021-11-29T18:05:13.550" v="3432" actId="478"/>
          <ac:spMkLst>
            <pc:docMk/>
            <pc:sldMk cId="1331543533" sldId="314"/>
            <ac:spMk id="3" creationId="{9896A393-0E5E-4374-AE20-BEAE9DF4BB76}"/>
          </ac:spMkLst>
        </pc:spChg>
        <pc:spChg chg="add del mod">
          <ac:chgData name="Gautami Edara" userId="2a82407e-b012-4c88-9000-58e6a3481a6e" providerId="ADAL" clId="{5CC79BA9-3807-4677-A52A-0C5298068420}" dt="2021-11-29T18:05:18.778" v="3433" actId="478"/>
          <ac:spMkLst>
            <pc:docMk/>
            <pc:sldMk cId="1331543533" sldId="314"/>
            <ac:spMk id="5" creationId="{35E43F26-78B4-4A7E-AF9C-C76D027A543E}"/>
          </ac:spMkLst>
        </pc:spChg>
      </pc:sldChg>
      <pc:sldChg chg="new del">
        <pc:chgData name="Gautami Edara" userId="2a82407e-b012-4c88-9000-58e6a3481a6e" providerId="ADAL" clId="{5CC79BA9-3807-4677-A52A-0C5298068420}" dt="2021-11-29T17:54:23.656" v="3121" actId="47"/>
        <pc:sldMkLst>
          <pc:docMk/>
          <pc:sldMk cId="1620556168" sldId="314"/>
        </pc:sldMkLst>
      </pc:sldChg>
      <pc:sldChg chg="add del">
        <pc:chgData name="Gautami Edara" userId="2a82407e-b012-4c88-9000-58e6a3481a6e" providerId="ADAL" clId="{5CC79BA9-3807-4677-A52A-0C5298068420}" dt="2021-11-29T17:52:23.556" v="3119" actId="47"/>
        <pc:sldMkLst>
          <pc:docMk/>
          <pc:sldMk cId="1913415925" sldId="314"/>
        </pc:sldMkLst>
      </pc:sldChg>
      <pc:sldChg chg="add del setBg">
        <pc:chgData name="Gautami Edara" userId="2a82407e-b012-4c88-9000-58e6a3481a6e" providerId="ADAL" clId="{5CC79BA9-3807-4677-A52A-0C5298068420}" dt="2021-11-29T17:37:31.303" v="2950" actId="47"/>
        <pc:sldMkLst>
          <pc:docMk/>
          <pc:sldMk cId="3363957250" sldId="314"/>
        </pc:sldMkLst>
      </pc:sldChg>
      <pc:sldChg chg="delSp modSp add del mod">
        <pc:chgData name="Gautami Edara" userId="2a82407e-b012-4c88-9000-58e6a3481a6e" providerId="ADAL" clId="{5CC79BA9-3807-4677-A52A-0C5298068420}" dt="2021-11-29T20:27:30.505" v="3511" actId="47"/>
        <pc:sldMkLst>
          <pc:docMk/>
          <pc:sldMk cId="2873356099" sldId="315"/>
        </pc:sldMkLst>
        <pc:spChg chg="mod">
          <ac:chgData name="Gautami Edara" userId="2a82407e-b012-4c88-9000-58e6a3481a6e" providerId="ADAL" clId="{5CC79BA9-3807-4677-A52A-0C5298068420}" dt="2021-11-29T20:27:22.631" v="3508" actId="21"/>
          <ac:spMkLst>
            <pc:docMk/>
            <pc:sldMk cId="2873356099" sldId="315"/>
            <ac:spMk id="6" creationId="{59F0352F-8457-4BE3-A283-F8EEB0FB2980}"/>
          </ac:spMkLst>
        </pc:spChg>
        <pc:graphicFrameChg chg="del modGraphic">
          <ac:chgData name="Gautami Edara" userId="2a82407e-b012-4c88-9000-58e6a3481a6e" providerId="ADAL" clId="{5CC79BA9-3807-4677-A52A-0C5298068420}" dt="2021-11-29T20:26:42.128" v="3440" actId="478"/>
          <ac:graphicFrameMkLst>
            <pc:docMk/>
            <pc:sldMk cId="2873356099" sldId="315"/>
            <ac:graphicFrameMk id="5" creationId="{9E297096-4E28-4C02-8AC8-7CF6B1DCD371}"/>
          </ac:graphicFrameMkLst>
        </pc:graphicFrameChg>
      </pc:sldChg>
      <pc:sldChg chg="modSp add mod modNotesTx">
        <pc:chgData name="Gautami Edara" userId="2a82407e-b012-4c88-9000-58e6a3481a6e" providerId="ADAL" clId="{5CC79BA9-3807-4677-A52A-0C5298068420}" dt="2021-11-30T01:42:05.357" v="3741" actId="1076"/>
        <pc:sldMkLst>
          <pc:docMk/>
          <pc:sldMk cId="3567470280" sldId="316"/>
        </pc:sldMkLst>
        <pc:picChg chg="mod">
          <ac:chgData name="Gautami Edara" userId="2a82407e-b012-4c88-9000-58e6a3481a6e" providerId="ADAL" clId="{5CC79BA9-3807-4677-A52A-0C5298068420}" dt="2021-11-30T01:42:05.357" v="3741" actId="1076"/>
          <ac:picMkLst>
            <pc:docMk/>
            <pc:sldMk cId="3567470280" sldId="316"/>
            <ac:picMk id="5" creationId="{C13C8237-E244-4B1D-9369-38C4FD3A2C4F}"/>
          </ac:picMkLst>
        </pc:picChg>
      </pc:sldChg>
      <pc:sldChg chg="addSp delSp modSp add mod setBg addAnim setClrOvrMap">
        <pc:chgData name="Gautami Edara" userId="2a82407e-b012-4c88-9000-58e6a3481a6e" providerId="ADAL" clId="{5CC79BA9-3807-4677-A52A-0C5298068420}" dt="2021-11-29T22:01:01.573" v="3614" actId="403"/>
        <pc:sldMkLst>
          <pc:docMk/>
          <pc:sldMk cId="1247259154" sldId="317"/>
        </pc:sldMkLst>
        <pc:spChg chg="mod">
          <ac:chgData name="Gautami Edara" userId="2a82407e-b012-4c88-9000-58e6a3481a6e" providerId="ADAL" clId="{5CC79BA9-3807-4677-A52A-0C5298068420}" dt="2021-11-29T22:01:01.573" v="3614" actId="403"/>
          <ac:spMkLst>
            <pc:docMk/>
            <pc:sldMk cId="1247259154" sldId="317"/>
            <ac:spMk id="2" creationId="{A732C978-1975-4794-8817-D3B683FF5FA7}"/>
          </ac:spMkLst>
        </pc:spChg>
        <pc:spChg chg="del mod">
          <ac:chgData name="Gautami Edara" userId="2a82407e-b012-4c88-9000-58e6a3481a6e" providerId="ADAL" clId="{5CC79BA9-3807-4677-A52A-0C5298068420}" dt="2021-11-29T21:59:31.270" v="3568" actId="478"/>
          <ac:spMkLst>
            <pc:docMk/>
            <pc:sldMk cId="1247259154" sldId="317"/>
            <ac:spMk id="3" creationId="{9896A393-0E5E-4374-AE20-BEAE9DF4BB76}"/>
          </ac:spMkLst>
        </pc:spChg>
        <pc:spChg chg="add">
          <ac:chgData name="Gautami Edara" userId="2a82407e-b012-4c88-9000-58e6a3481a6e" providerId="ADAL" clId="{5CC79BA9-3807-4677-A52A-0C5298068420}" dt="2021-11-29T22:00:55.520" v="3607" actId="26606"/>
          <ac:spMkLst>
            <pc:docMk/>
            <pc:sldMk cId="1247259154" sldId="317"/>
            <ac:spMk id="7" creationId="{66B332A4-D438-4773-A77F-5ED49A448D9D}"/>
          </ac:spMkLst>
        </pc:spChg>
        <pc:spChg chg="add">
          <ac:chgData name="Gautami Edara" userId="2a82407e-b012-4c88-9000-58e6a3481a6e" providerId="ADAL" clId="{5CC79BA9-3807-4677-A52A-0C5298068420}" dt="2021-11-29T22:00:55.520" v="3607" actId="26606"/>
          <ac:spMkLst>
            <pc:docMk/>
            <pc:sldMk cId="1247259154" sldId="317"/>
            <ac:spMk id="9" creationId="{DF9AD32D-FF05-44F4-BD4D-9CEE89B71EB9}"/>
          </ac:spMkLst>
        </pc:spChg>
      </pc:sldChg>
    </pc:docChg>
  </pc:docChgLst>
  <pc:docChgLst>
    <pc:chgData name="Cristina Esposito" userId="28a96c23-e6e6-4028-95a7-29a2ebee5cc6" providerId="ADAL" clId="{9F446F29-06AB-485D-B50B-7E5E6EB2928F}"/>
    <pc:docChg chg="undo redo custSel addSld delSld modSld sldOrd">
      <pc:chgData name="Cristina Esposito" userId="28a96c23-e6e6-4028-95a7-29a2ebee5cc6" providerId="ADAL" clId="{9F446F29-06AB-485D-B50B-7E5E6EB2928F}" dt="2021-11-29T18:11:43.769" v="4040" actId="108"/>
      <pc:docMkLst>
        <pc:docMk/>
      </pc:docMkLst>
      <pc:sldChg chg="addSp delSp modSp mod setBg setClrOvrMap">
        <pc:chgData name="Cristina Esposito" userId="28a96c23-e6e6-4028-95a7-29a2ebee5cc6" providerId="ADAL" clId="{9F446F29-06AB-485D-B50B-7E5E6EB2928F}" dt="2021-11-28T15:46:34.271" v="3735" actId="20577"/>
        <pc:sldMkLst>
          <pc:docMk/>
          <pc:sldMk cId="109857222" sldId="256"/>
        </pc:sldMkLst>
        <pc:spChg chg="mod">
          <ac:chgData name="Cristina Esposito" userId="28a96c23-e6e6-4028-95a7-29a2ebee5cc6" providerId="ADAL" clId="{9F446F29-06AB-485D-B50B-7E5E6EB2928F}" dt="2021-11-21T17:36:16.013" v="2331" actId="26606"/>
          <ac:spMkLst>
            <pc:docMk/>
            <pc:sldMk cId="109857222" sldId="256"/>
            <ac:spMk id="2" creationId="{00000000-0000-0000-0000-000000000000}"/>
          </ac:spMkLst>
        </pc:spChg>
        <pc:spChg chg="mod">
          <ac:chgData name="Cristina Esposito" userId="28a96c23-e6e6-4028-95a7-29a2ebee5cc6" providerId="ADAL" clId="{9F446F29-06AB-485D-B50B-7E5E6EB2928F}" dt="2021-11-28T15:46:34.271" v="3735" actId="20577"/>
          <ac:spMkLst>
            <pc:docMk/>
            <pc:sldMk cId="109857222" sldId="256"/>
            <ac:spMk id="3" creationId="{00000000-0000-0000-0000-000000000000}"/>
          </ac:spMkLst>
        </pc:spChg>
        <pc:spChg chg="add del">
          <ac:chgData name="Cristina Esposito" userId="28a96c23-e6e6-4028-95a7-29a2ebee5cc6" providerId="ADAL" clId="{9F446F29-06AB-485D-B50B-7E5E6EB2928F}" dt="2021-11-21T17:36:16.013" v="2331" actId="26606"/>
          <ac:spMkLst>
            <pc:docMk/>
            <pc:sldMk cId="109857222" sldId="256"/>
            <ac:spMk id="9" creationId="{71B2258F-86CA-4D4D-8270-BC05FCDEBFB3}"/>
          </ac:spMkLst>
        </pc:spChg>
        <pc:spChg chg="add del">
          <ac:chgData name="Cristina Esposito" userId="28a96c23-e6e6-4028-95a7-29a2ebee5cc6" providerId="ADAL" clId="{9F446F29-06AB-485D-B50B-7E5E6EB2928F}" dt="2021-11-21T17:36:16.013" v="2331" actId="26606"/>
          <ac:spMkLst>
            <pc:docMk/>
            <pc:sldMk cId="109857222" sldId="256"/>
            <ac:spMk id="11" creationId="{5E8D2E83-FB3A-40E7-A9E5-7AB389D612B4}"/>
          </ac:spMkLst>
        </pc:spChg>
        <pc:spChg chg="add del">
          <ac:chgData name="Cristina Esposito" userId="28a96c23-e6e6-4028-95a7-29a2ebee5cc6" providerId="ADAL" clId="{9F446F29-06AB-485D-B50B-7E5E6EB2928F}" dt="2021-11-21T17:36:10.098" v="2329" actId="26606"/>
          <ac:spMkLst>
            <pc:docMk/>
            <pc:sldMk cId="109857222" sldId="256"/>
            <ac:spMk id="14" creationId="{657F69E0-C4B0-4BEC-A689-4F8D877F05D4}"/>
          </ac:spMkLst>
        </pc:spChg>
        <pc:spChg chg="add del">
          <ac:chgData name="Cristina Esposito" userId="28a96c23-e6e6-4028-95a7-29a2ebee5cc6" providerId="ADAL" clId="{9F446F29-06AB-485D-B50B-7E5E6EB2928F}" dt="2021-11-21T17:36:10.098" v="2329" actId="26606"/>
          <ac:spMkLst>
            <pc:docMk/>
            <pc:sldMk cId="109857222" sldId="256"/>
            <ac:spMk id="16" creationId="{9F6380B4-6A1C-481E-8408-B4E6C75B9B81}"/>
          </ac:spMkLst>
        </pc:spChg>
        <pc:picChg chg="add mod">
          <ac:chgData name="Cristina Esposito" userId="28a96c23-e6e6-4028-95a7-29a2ebee5cc6" providerId="ADAL" clId="{9F446F29-06AB-485D-B50B-7E5E6EB2928F}" dt="2021-11-21T17:36:16.013" v="2331" actId="26606"/>
          <ac:picMkLst>
            <pc:docMk/>
            <pc:sldMk cId="109857222" sldId="256"/>
            <ac:picMk id="6" creationId="{22B70F2F-ADC0-4DBB-A53A-EE35534B2B51}"/>
          </ac:picMkLst>
        </pc:picChg>
      </pc:sldChg>
      <pc:sldChg chg="addSp delSp modSp mod setBg setClrOvrMap modNotesTx">
        <pc:chgData name="Cristina Esposito" userId="28a96c23-e6e6-4028-95a7-29a2ebee5cc6" providerId="ADAL" clId="{9F446F29-06AB-485D-B50B-7E5E6EB2928F}" dt="2021-11-25T17:50:43.497" v="2397" actId="20577"/>
        <pc:sldMkLst>
          <pc:docMk/>
          <pc:sldMk cId="265657176" sldId="257"/>
        </pc:sldMkLst>
        <pc:spChg chg="mod">
          <ac:chgData name="Cristina Esposito" userId="28a96c23-e6e6-4028-95a7-29a2ebee5cc6" providerId="ADAL" clId="{9F446F29-06AB-485D-B50B-7E5E6EB2928F}" dt="2021-11-21T17:36:53.682" v="2341" actId="26606"/>
          <ac:spMkLst>
            <pc:docMk/>
            <pc:sldMk cId="265657176" sldId="257"/>
            <ac:spMk id="2" creationId="{6677CF18-0E44-497B-950A-5EA4097778B5}"/>
          </ac:spMkLst>
        </pc:spChg>
        <pc:spChg chg="add del">
          <ac:chgData name="Cristina Esposito" userId="28a96c23-e6e6-4028-95a7-29a2ebee5cc6" providerId="ADAL" clId="{9F446F29-06AB-485D-B50B-7E5E6EB2928F}" dt="2021-11-21T17:36:53.682" v="2341" actId="26606"/>
          <ac:spMkLst>
            <pc:docMk/>
            <pc:sldMk cId="265657176" sldId="257"/>
            <ac:spMk id="3" creationId="{CBEC4495-D9A9-4FAC-BCF9-D7B4DE33A9DB}"/>
          </ac:spMkLst>
        </pc:spChg>
        <pc:spChg chg="add del">
          <ac:chgData name="Cristina Esposito" userId="28a96c23-e6e6-4028-95a7-29a2ebee5cc6" providerId="ADAL" clId="{9F446F29-06AB-485D-B50B-7E5E6EB2928F}" dt="2021-11-21T17:36:26.962" v="2335" actId="26606"/>
          <ac:spMkLst>
            <pc:docMk/>
            <pc:sldMk cId="265657176" sldId="257"/>
            <ac:spMk id="9" creationId="{C5E6CFF1-2F42-4E10-9A97-F116F46F53FE}"/>
          </ac:spMkLst>
        </pc:spChg>
        <pc:spChg chg="add del">
          <ac:chgData name="Cristina Esposito" userId="28a96c23-e6e6-4028-95a7-29a2ebee5cc6" providerId="ADAL" clId="{9F446F29-06AB-485D-B50B-7E5E6EB2928F}" dt="2021-11-21T17:36:25.852" v="2333" actId="26606"/>
          <ac:spMkLst>
            <pc:docMk/>
            <pc:sldMk cId="265657176" sldId="257"/>
            <ac:spMk id="10" creationId="{9228552E-C8B1-4A80-8448-0787CE0FC704}"/>
          </ac:spMkLst>
        </pc:spChg>
        <pc:spChg chg="add del">
          <ac:chgData name="Cristina Esposito" userId="28a96c23-e6e6-4028-95a7-29a2ebee5cc6" providerId="ADAL" clId="{9F446F29-06AB-485D-B50B-7E5E6EB2928F}" dt="2021-11-21T17:36:26.962" v="2335" actId="26606"/>
          <ac:spMkLst>
            <pc:docMk/>
            <pc:sldMk cId="265657176" sldId="257"/>
            <ac:spMk id="13" creationId="{CBEC4495-D9A9-4FAC-BCF9-D7B4DE33A9DB}"/>
          </ac:spMkLst>
        </pc:spChg>
        <pc:spChg chg="add del">
          <ac:chgData name="Cristina Esposito" userId="28a96c23-e6e6-4028-95a7-29a2ebee5cc6" providerId="ADAL" clId="{9F446F29-06AB-485D-B50B-7E5E6EB2928F}" dt="2021-11-21T17:36:30.525" v="2337" actId="26606"/>
          <ac:spMkLst>
            <pc:docMk/>
            <pc:sldMk cId="265657176" sldId="257"/>
            <ac:spMk id="15" creationId="{9228552E-C8B1-4A80-8448-0787CE0FC704}"/>
          </ac:spMkLst>
        </pc:spChg>
        <pc:spChg chg="add del">
          <ac:chgData name="Cristina Esposito" userId="28a96c23-e6e6-4028-95a7-29a2ebee5cc6" providerId="ADAL" clId="{9F446F29-06AB-485D-B50B-7E5E6EB2928F}" dt="2021-11-21T17:36:30.525" v="2337" actId="26606"/>
          <ac:spMkLst>
            <pc:docMk/>
            <pc:sldMk cId="265657176" sldId="257"/>
            <ac:spMk id="17" creationId="{CBEC4495-D9A9-4FAC-BCF9-D7B4DE33A9DB}"/>
          </ac:spMkLst>
        </pc:spChg>
        <pc:spChg chg="add del">
          <ac:chgData name="Cristina Esposito" userId="28a96c23-e6e6-4028-95a7-29a2ebee5cc6" providerId="ADAL" clId="{9F446F29-06AB-485D-B50B-7E5E6EB2928F}" dt="2021-11-21T17:36:36.703" v="2339" actId="26606"/>
          <ac:spMkLst>
            <pc:docMk/>
            <pc:sldMk cId="265657176" sldId="257"/>
            <ac:spMk id="30" creationId="{CBEC4495-D9A9-4FAC-BCF9-D7B4DE33A9DB}"/>
          </ac:spMkLst>
        </pc:spChg>
        <pc:spChg chg="add del">
          <ac:chgData name="Cristina Esposito" userId="28a96c23-e6e6-4028-95a7-29a2ebee5cc6" providerId="ADAL" clId="{9F446F29-06AB-485D-B50B-7E5E6EB2928F}" dt="2021-11-21T17:36:36.703" v="2339" actId="26606"/>
          <ac:spMkLst>
            <pc:docMk/>
            <pc:sldMk cId="265657176" sldId="257"/>
            <ac:spMk id="31" creationId="{64F9BF67-14D7-4F9D-A8E4-4BB8DE3512EE}"/>
          </ac:spMkLst>
        </pc:spChg>
        <pc:spChg chg="add del">
          <ac:chgData name="Cristina Esposito" userId="28a96c23-e6e6-4028-95a7-29a2ebee5cc6" providerId="ADAL" clId="{9F446F29-06AB-485D-B50B-7E5E6EB2928F}" dt="2021-11-21T17:36:53.682" v="2341" actId="26606"/>
          <ac:spMkLst>
            <pc:docMk/>
            <pc:sldMk cId="265657176" sldId="257"/>
            <ac:spMk id="41" creationId="{A9D6EEA4-51EF-4796-BE5B-F3EB11F23ED7}"/>
          </ac:spMkLst>
        </pc:spChg>
        <pc:spChg chg="add del">
          <ac:chgData name="Cristina Esposito" userId="28a96c23-e6e6-4028-95a7-29a2ebee5cc6" providerId="ADAL" clId="{9F446F29-06AB-485D-B50B-7E5E6EB2928F}" dt="2021-11-21T17:36:53.682" v="2341" actId="26606"/>
          <ac:spMkLst>
            <pc:docMk/>
            <pc:sldMk cId="265657176" sldId="257"/>
            <ac:spMk id="43" creationId="{CBEC4495-D9A9-4FAC-BCF9-D7B4DE33A9DB}"/>
          </ac:spMkLst>
        </pc:spChg>
        <pc:grpChg chg="add del">
          <ac:chgData name="Cristina Esposito" userId="28a96c23-e6e6-4028-95a7-29a2ebee5cc6" providerId="ADAL" clId="{9F446F29-06AB-485D-B50B-7E5E6EB2928F}" dt="2021-11-21T17:36:36.703" v="2339" actId="26606"/>
          <ac:grpSpMkLst>
            <pc:docMk/>
            <pc:sldMk cId="265657176" sldId="257"/>
            <ac:grpSpMk id="8" creationId="{DDAE397D-2F47-480F-95CA-D5EDB24333CB}"/>
          </ac:grpSpMkLst>
        </pc:grpChg>
        <pc:graphicFrameChg chg="add del">
          <ac:chgData name="Cristina Esposito" userId="28a96c23-e6e6-4028-95a7-29a2ebee5cc6" providerId="ADAL" clId="{9F446F29-06AB-485D-B50B-7E5E6EB2928F}" dt="2021-11-21T17:36:25.852" v="2333" actId="26606"/>
          <ac:graphicFrameMkLst>
            <pc:docMk/>
            <pc:sldMk cId="265657176" sldId="257"/>
            <ac:graphicFrameMk id="5" creationId="{1A2DE032-06A5-4FCE-974B-83453846442A}"/>
          </ac:graphicFrameMkLst>
        </pc:graphicFrameChg>
        <pc:picChg chg="add del">
          <ac:chgData name="Cristina Esposito" userId="28a96c23-e6e6-4028-95a7-29a2ebee5cc6" providerId="ADAL" clId="{9F446F29-06AB-485D-B50B-7E5E6EB2928F}" dt="2021-11-21T17:36:25.852" v="2333" actId="26606"/>
          <ac:picMkLst>
            <pc:docMk/>
            <pc:sldMk cId="265657176" sldId="257"/>
            <ac:picMk id="6" creationId="{6E0F501F-8381-47A3-B9C1-FD834217ECBA}"/>
          </ac:picMkLst>
        </pc:picChg>
        <pc:picChg chg="add del">
          <ac:chgData name="Cristina Esposito" userId="28a96c23-e6e6-4028-95a7-29a2ebee5cc6" providerId="ADAL" clId="{9F446F29-06AB-485D-B50B-7E5E6EB2928F}" dt="2021-11-21T17:36:26.962" v="2335" actId="26606"/>
          <ac:picMkLst>
            <pc:docMk/>
            <pc:sldMk cId="265657176" sldId="257"/>
            <ac:picMk id="12" creationId="{F39FE73B-9EC3-4B6F-8272-4A1C72847510}"/>
          </ac:picMkLst>
        </pc:picChg>
        <pc:picChg chg="add del">
          <ac:chgData name="Cristina Esposito" userId="28a96c23-e6e6-4028-95a7-29a2ebee5cc6" providerId="ADAL" clId="{9F446F29-06AB-485D-B50B-7E5E6EB2928F}" dt="2021-11-21T17:36:30.525" v="2337" actId="26606"/>
          <ac:picMkLst>
            <pc:docMk/>
            <pc:sldMk cId="265657176" sldId="257"/>
            <ac:picMk id="16" creationId="{156A63D0-ACBB-42D4-A27F-166E5A73D62B}"/>
          </ac:picMkLst>
        </pc:picChg>
        <pc:picChg chg="add del">
          <ac:chgData name="Cristina Esposito" userId="28a96c23-e6e6-4028-95a7-29a2ebee5cc6" providerId="ADAL" clId="{9F446F29-06AB-485D-B50B-7E5E6EB2928F}" dt="2021-11-21T17:36:53.682" v="2341" actId="26606"/>
          <ac:picMkLst>
            <pc:docMk/>
            <pc:sldMk cId="265657176" sldId="257"/>
            <ac:picMk id="42" creationId="{A3D015BF-36B9-47F4-87C3-FC54C345D72D}"/>
          </ac:picMkLst>
        </pc:picChg>
        <pc:cxnChg chg="add del">
          <ac:chgData name="Cristina Esposito" userId="28a96c23-e6e6-4028-95a7-29a2ebee5cc6" providerId="ADAL" clId="{9F446F29-06AB-485D-B50B-7E5E6EB2928F}" dt="2021-11-21T17:36:26.962" v="2335" actId="26606"/>
          <ac:cxnSpMkLst>
            <pc:docMk/>
            <pc:sldMk cId="265657176" sldId="257"/>
            <ac:cxnSpMk id="11" creationId="{67182200-4859-4C8D-BCBB-55B245C28BA3}"/>
          </ac:cxnSpMkLst>
        </pc:cxnChg>
      </pc:sldChg>
      <pc:sldChg chg="addSp modSp mod ord modNotesTx">
        <pc:chgData name="Cristina Esposito" userId="28a96c23-e6e6-4028-95a7-29a2ebee5cc6" providerId="ADAL" clId="{9F446F29-06AB-485D-B50B-7E5E6EB2928F}" dt="2021-11-29T12:31:48.283" v="3894" actId="14100"/>
        <pc:sldMkLst>
          <pc:docMk/>
          <pc:sldMk cId="2985052877" sldId="258"/>
        </pc:sldMkLst>
        <pc:spChg chg="mod">
          <ac:chgData name="Cristina Esposito" userId="28a96c23-e6e6-4028-95a7-29a2ebee5cc6" providerId="ADAL" clId="{9F446F29-06AB-485D-B50B-7E5E6EB2928F}" dt="2021-11-29T12:26:57.439" v="3839" actId="20577"/>
          <ac:spMkLst>
            <pc:docMk/>
            <pc:sldMk cId="2985052877" sldId="258"/>
            <ac:spMk id="2" creationId="{A4B0AB82-227B-49CC-80D1-0CF42D1FA5DE}"/>
          </ac:spMkLst>
        </pc:spChg>
        <pc:spChg chg="mod">
          <ac:chgData name="Cristina Esposito" userId="28a96c23-e6e6-4028-95a7-29a2ebee5cc6" providerId="ADAL" clId="{9F446F29-06AB-485D-B50B-7E5E6EB2928F}" dt="2021-11-29T12:31:39.282" v="3893" actId="20577"/>
          <ac:spMkLst>
            <pc:docMk/>
            <pc:sldMk cId="2985052877" sldId="258"/>
            <ac:spMk id="3" creationId="{80CE488E-23DA-49A9-A846-45442BB2DAC0}"/>
          </ac:spMkLst>
        </pc:spChg>
        <pc:spChg chg="add mod">
          <ac:chgData name="Cristina Esposito" userId="28a96c23-e6e6-4028-95a7-29a2ebee5cc6" providerId="ADAL" clId="{9F446F29-06AB-485D-B50B-7E5E6EB2928F}" dt="2021-11-29T12:31:48.283" v="3894" actId="14100"/>
          <ac:spMkLst>
            <pc:docMk/>
            <pc:sldMk cId="2985052877" sldId="258"/>
            <ac:spMk id="8" creationId="{4FB7C4A2-E763-405E-ADAA-C9FB148B590F}"/>
          </ac:spMkLst>
        </pc:spChg>
        <pc:picChg chg="mod">
          <ac:chgData name="Cristina Esposito" userId="28a96c23-e6e6-4028-95a7-29a2ebee5cc6" providerId="ADAL" clId="{9F446F29-06AB-485D-B50B-7E5E6EB2928F}" dt="2021-11-29T12:27:58.969" v="3855" actId="14100"/>
          <ac:picMkLst>
            <pc:docMk/>
            <pc:sldMk cId="2985052877" sldId="258"/>
            <ac:picMk id="5" creationId="{2882DF1A-4C84-4057-8941-8310792E0908}"/>
          </ac:picMkLst>
        </pc:picChg>
      </pc:sldChg>
      <pc:sldChg chg="addSp delSp modSp mod ord modNotesTx">
        <pc:chgData name="Cristina Esposito" userId="28a96c23-e6e6-4028-95a7-29a2ebee5cc6" providerId="ADAL" clId="{9F446F29-06AB-485D-B50B-7E5E6EB2928F}" dt="2021-11-27T15:39:48.605" v="3672" actId="20577"/>
        <pc:sldMkLst>
          <pc:docMk/>
          <pc:sldMk cId="1347698215" sldId="259"/>
        </pc:sldMkLst>
        <pc:spChg chg="mod">
          <ac:chgData name="Cristina Esposito" userId="28a96c23-e6e6-4028-95a7-29a2ebee5cc6" providerId="ADAL" clId="{9F446F29-06AB-485D-B50B-7E5E6EB2928F}" dt="2021-11-27T15:39:48.605" v="3672" actId="20577"/>
          <ac:spMkLst>
            <pc:docMk/>
            <pc:sldMk cId="1347698215" sldId="259"/>
            <ac:spMk id="2" creationId="{71250F3F-86E3-4A11-8CAE-DF4E525C0879}"/>
          </ac:spMkLst>
        </pc:spChg>
        <pc:spChg chg="mod">
          <ac:chgData name="Cristina Esposito" userId="28a96c23-e6e6-4028-95a7-29a2ebee5cc6" providerId="ADAL" clId="{9F446F29-06AB-485D-B50B-7E5E6EB2928F}" dt="2021-11-21T17:08:59.736" v="589" actId="1076"/>
          <ac:spMkLst>
            <pc:docMk/>
            <pc:sldMk cId="1347698215" sldId="259"/>
            <ac:spMk id="3" creationId="{BF9233C9-9BDF-45B6-9655-EC2D9119057B}"/>
          </ac:spMkLst>
        </pc:spChg>
        <pc:spChg chg="add mod">
          <ac:chgData name="Cristina Esposito" userId="28a96c23-e6e6-4028-95a7-29a2ebee5cc6" providerId="ADAL" clId="{9F446F29-06AB-485D-B50B-7E5E6EB2928F}" dt="2021-11-21T17:08:01.614" v="562" actId="1582"/>
          <ac:spMkLst>
            <pc:docMk/>
            <pc:sldMk cId="1347698215" sldId="259"/>
            <ac:spMk id="4" creationId="{D1638052-5F33-4AE3-8D18-B84914CB76AE}"/>
          </ac:spMkLst>
        </pc:spChg>
        <pc:spChg chg="add mod">
          <ac:chgData name="Cristina Esposito" userId="28a96c23-e6e6-4028-95a7-29a2ebee5cc6" providerId="ADAL" clId="{9F446F29-06AB-485D-B50B-7E5E6EB2928F}" dt="2021-11-21T17:08:50.935" v="587" actId="122"/>
          <ac:spMkLst>
            <pc:docMk/>
            <pc:sldMk cId="1347698215" sldId="259"/>
            <ac:spMk id="5" creationId="{116056CB-4CB3-4B7E-9724-C5553423368F}"/>
          </ac:spMkLst>
        </pc:spChg>
        <pc:spChg chg="add mod">
          <ac:chgData name="Cristina Esposito" userId="28a96c23-e6e6-4028-95a7-29a2ebee5cc6" providerId="ADAL" clId="{9F446F29-06AB-485D-B50B-7E5E6EB2928F}" dt="2021-11-21T17:08:50.935" v="587" actId="122"/>
          <ac:spMkLst>
            <pc:docMk/>
            <pc:sldMk cId="1347698215" sldId="259"/>
            <ac:spMk id="6" creationId="{505D09FE-A983-4F99-96B1-E6BBD3F4821E}"/>
          </ac:spMkLst>
        </pc:spChg>
        <pc:spChg chg="add mod">
          <ac:chgData name="Cristina Esposito" userId="28a96c23-e6e6-4028-95a7-29a2ebee5cc6" providerId="ADAL" clId="{9F446F29-06AB-485D-B50B-7E5E6EB2928F}" dt="2021-11-21T17:08:50.935" v="587" actId="122"/>
          <ac:spMkLst>
            <pc:docMk/>
            <pc:sldMk cId="1347698215" sldId="259"/>
            <ac:spMk id="7" creationId="{C7788088-845E-4FCC-8B68-4776F8627DA8}"/>
          </ac:spMkLst>
        </pc:spChg>
        <pc:spChg chg="add mod">
          <ac:chgData name="Cristina Esposito" userId="28a96c23-e6e6-4028-95a7-29a2ebee5cc6" providerId="ADAL" clId="{9F446F29-06AB-485D-B50B-7E5E6EB2928F}" dt="2021-11-21T17:09:10.866" v="599" actId="20577"/>
          <ac:spMkLst>
            <pc:docMk/>
            <pc:sldMk cId="1347698215" sldId="259"/>
            <ac:spMk id="8" creationId="{8D2FAED9-C97D-4CB1-82E6-8DC6E009892A}"/>
          </ac:spMkLst>
        </pc:spChg>
        <pc:spChg chg="add mod">
          <ac:chgData name="Cristina Esposito" userId="28a96c23-e6e6-4028-95a7-29a2ebee5cc6" providerId="ADAL" clId="{9F446F29-06AB-485D-B50B-7E5E6EB2928F}" dt="2021-11-21T17:09:28.601" v="607" actId="20577"/>
          <ac:spMkLst>
            <pc:docMk/>
            <pc:sldMk cId="1347698215" sldId="259"/>
            <ac:spMk id="9" creationId="{43419531-F32F-4702-9DAE-62C2728EB820}"/>
          </ac:spMkLst>
        </pc:spChg>
        <pc:spChg chg="add mod">
          <ac:chgData name="Cristina Esposito" userId="28a96c23-e6e6-4028-95a7-29a2ebee5cc6" providerId="ADAL" clId="{9F446F29-06AB-485D-B50B-7E5E6EB2928F}" dt="2021-11-21T17:09:36.372" v="613" actId="5793"/>
          <ac:spMkLst>
            <pc:docMk/>
            <pc:sldMk cId="1347698215" sldId="259"/>
            <ac:spMk id="10" creationId="{FAFC6CF7-FBA6-4F76-9D69-CC414000A4F3}"/>
          </ac:spMkLst>
        </pc:spChg>
        <pc:spChg chg="add del mod">
          <ac:chgData name="Cristina Esposito" userId="28a96c23-e6e6-4028-95a7-29a2ebee5cc6" providerId="ADAL" clId="{9F446F29-06AB-485D-B50B-7E5E6EB2928F}" dt="2021-11-21T17:09:57.192" v="617" actId="478"/>
          <ac:spMkLst>
            <pc:docMk/>
            <pc:sldMk cId="1347698215" sldId="259"/>
            <ac:spMk id="11" creationId="{260A4911-CC91-4B37-B4B7-4AF15B37726F}"/>
          </ac:spMkLst>
        </pc:spChg>
        <pc:graphicFrameChg chg="add del mod modGraphic">
          <ac:chgData name="Cristina Esposito" userId="28a96c23-e6e6-4028-95a7-29a2ebee5cc6" providerId="ADAL" clId="{9F446F29-06AB-485D-B50B-7E5E6EB2928F}" dt="2021-11-21T17:10:59.630" v="625" actId="478"/>
          <ac:graphicFrameMkLst>
            <pc:docMk/>
            <pc:sldMk cId="1347698215" sldId="259"/>
            <ac:graphicFrameMk id="12" creationId="{2886F21C-83D2-4962-AA34-8B0D238521A5}"/>
          </ac:graphicFrameMkLst>
        </pc:graphicFrameChg>
        <pc:graphicFrameChg chg="add mod modGraphic">
          <ac:chgData name="Cristina Esposito" userId="28a96c23-e6e6-4028-95a7-29a2ebee5cc6" providerId="ADAL" clId="{9F446F29-06AB-485D-B50B-7E5E6EB2928F}" dt="2021-11-21T17:12:39.933" v="691" actId="5793"/>
          <ac:graphicFrameMkLst>
            <pc:docMk/>
            <pc:sldMk cId="1347698215" sldId="259"/>
            <ac:graphicFrameMk id="13" creationId="{60C9A847-ED7E-4AF6-9087-A4DD76051E48}"/>
          </ac:graphicFrameMkLst>
        </pc:graphicFrameChg>
      </pc:sldChg>
      <pc:sldChg chg="modSp mod modNotesTx">
        <pc:chgData name="Cristina Esposito" userId="28a96c23-e6e6-4028-95a7-29a2ebee5cc6" providerId="ADAL" clId="{9F446F29-06AB-485D-B50B-7E5E6EB2928F}" dt="2021-11-25T17:53:21.218" v="2420" actId="20577"/>
        <pc:sldMkLst>
          <pc:docMk/>
          <pc:sldMk cId="2893327739" sldId="260"/>
        </pc:sldMkLst>
        <pc:spChg chg="mod">
          <ac:chgData name="Cristina Esposito" userId="28a96c23-e6e6-4028-95a7-29a2ebee5cc6" providerId="ADAL" clId="{9F446F29-06AB-485D-B50B-7E5E6EB2928F}" dt="2021-11-21T17:30:24.024" v="2192" actId="114"/>
          <ac:spMkLst>
            <pc:docMk/>
            <pc:sldMk cId="2893327739" sldId="260"/>
            <ac:spMk id="3" creationId="{9896A393-0E5E-4374-AE20-BEAE9DF4BB76}"/>
          </ac:spMkLst>
        </pc:spChg>
      </pc:sldChg>
      <pc:sldChg chg="modNotesTx">
        <pc:chgData name="Cristina Esposito" userId="28a96c23-e6e6-4028-95a7-29a2ebee5cc6" providerId="ADAL" clId="{9F446F29-06AB-485D-B50B-7E5E6EB2928F}" dt="2021-11-25T17:41:24.863" v="2352" actId="20577"/>
        <pc:sldMkLst>
          <pc:docMk/>
          <pc:sldMk cId="2469410129" sldId="261"/>
        </pc:sldMkLst>
      </pc:sldChg>
      <pc:sldChg chg="modNotesTx">
        <pc:chgData name="Cristina Esposito" userId="28a96c23-e6e6-4028-95a7-29a2ebee5cc6" providerId="ADAL" clId="{9F446F29-06AB-485D-B50B-7E5E6EB2928F}" dt="2021-11-25T17:53:42.069" v="2445" actId="20577"/>
        <pc:sldMkLst>
          <pc:docMk/>
          <pc:sldMk cId="3793664347" sldId="262"/>
        </pc:sldMkLst>
      </pc:sldChg>
      <pc:sldChg chg="modSp mod modNotesTx">
        <pc:chgData name="Cristina Esposito" userId="28a96c23-e6e6-4028-95a7-29a2ebee5cc6" providerId="ADAL" clId="{9F446F29-06AB-485D-B50B-7E5E6EB2928F}" dt="2021-11-27T15:39:30.349" v="3636" actId="20577"/>
        <pc:sldMkLst>
          <pc:docMk/>
          <pc:sldMk cId="1609603793" sldId="263"/>
        </pc:sldMkLst>
        <pc:spChg chg="mod">
          <ac:chgData name="Cristina Esposito" userId="28a96c23-e6e6-4028-95a7-29a2ebee5cc6" providerId="ADAL" clId="{9F446F29-06AB-485D-B50B-7E5E6EB2928F}" dt="2021-11-27T15:39:30.349" v="3636" actId="20577"/>
          <ac:spMkLst>
            <pc:docMk/>
            <pc:sldMk cId="1609603793" sldId="263"/>
            <ac:spMk id="2" creationId="{696468E7-7868-4A06-8C67-A64BA2B4E3EB}"/>
          </ac:spMkLst>
        </pc:spChg>
        <pc:spChg chg="mod">
          <ac:chgData name="Cristina Esposito" userId="28a96c23-e6e6-4028-95a7-29a2ebee5cc6" providerId="ADAL" clId="{9F446F29-06AB-485D-B50B-7E5E6EB2928F}" dt="2021-11-21T17:18:30.038" v="798" actId="5793"/>
          <ac:spMkLst>
            <pc:docMk/>
            <pc:sldMk cId="1609603793" sldId="263"/>
            <ac:spMk id="3" creationId="{D5098F23-F7E6-4E74-8CC6-C69A16986B1A}"/>
          </ac:spMkLst>
        </pc:spChg>
      </pc:sldChg>
      <pc:sldChg chg="modSp new mod">
        <pc:chgData name="Cristina Esposito" userId="28a96c23-e6e6-4028-95a7-29a2ebee5cc6" providerId="ADAL" clId="{9F446F29-06AB-485D-B50B-7E5E6EB2928F}" dt="2021-11-21T17:02:01.186" v="255" actId="20577"/>
        <pc:sldMkLst>
          <pc:docMk/>
          <pc:sldMk cId="4205546758" sldId="264"/>
        </pc:sldMkLst>
        <pc:spChg chg="mod">
          <ac:chgData name="Cristina Esposito" userId="28a96c23-e6e6-4028-95a7-29a2ebee5cc6" providerId="ADAL" clId="{9F446F29-06AB-485D-B50B-7E5E6EB2928F}" dt="2021-11-21T17:02:01.186" v="255" actId="20577"/>
          <ac:spMkLst>
            <pc:docMk/>
            <pc:sldMk cId="4205546758" sldId="264"/>
            <ac:spMk id="2" creationId="{6B742166-A313-49AF-A952-2E553356579E}"/>
          </ac:spMkLst>
        </pc:spChg>
        <pc:spChg chg="mod">
          <ac:chgData name="Cristina Esposito" userId="28a96c23-e6e6-4028-95a7-29a2ebee5cc6" providerId="ADAL" clId="{9F446F29-06AB-485D-B50B-7E5E6EB2928F}" dt="2021-11-21T16:57:46.552" v="114" actId="20577"/>
          <ac:spMkLst>
            <pc:docMk/>
            <pc:sldMk cId="4205546758" sldId="264"/>
            <ac:spMk id="3" creationId="{E1634940-019B-4C8E-8F61-EE1C462DA12E}"/>
          </ac:spMkLst>
        </pc:spChg>
      </pc:sldChg>
      <pc:sldChg chg="addSp delSp new mod modClrScheme chgLayout modNotesTx">
        <pc:chgData name="Cristina Esposito" userId="28a96c23-e6e6-4028-95a7-29a2ebee5cc6" providerId="ADAL" clId="{9F446F29-06AB-485D-B50B-7E5E6EB2928F}" dt="2021-11-21T16:59:38.347" v="118"/>
        <pc:sldMkLst>
          <pc:docMk/>
          <pc:sldMk cId="3550279446" sldId="265"/>
        </pc:sldMkLst>
        <pc:spChg chg="del">
          <ac:chgData name="Cristina Esposito" userId="28a96c23-e6e6-4028-95a7-29a2ebee5cc6" providerId="ADAL" clId="{9F446F29-06AB-485D-B50B-7E5E6EB2928F}" dt="2021-11-21T16:58:01.166" v="116" actId="700"/>
          <ac:spMkLst>
            <pc:docMk/>
            <pc:sldMk cId="3550279446" sldId="265"/>
            <ac:spMk id="2" creationId="{28CEC98B-8C5F-4F03-AEC0-7C2F7176D807}"/>
          </ac:spMkLst>
        </pc:spChg>
        <pc:spChg chg="del">
          <ac:chgData name="Cristina Esposito" userId="28a96c23-e6e6-4028-95a7-29a2ebee5cc6" providerId="ADAL" clId="{9F446F29-06AB-485D-B50B-7E5E6EB2928F}" dt="2021-11-21T16:58:01.166" v="116" actId="700"/>
          <ac:spMkLst>
            <pc:docMk/>
            <pc:sldMk cId="3550279446" sldId="265"/>
            <ac:spMk id="3" creationId="{6AF4C580-9F0C-4393-B17E-0A85A9C05F50}"/>
          </ac:spMkLst>
        </pc:spChg>
        <pc:picChg chg="add">
          <ac:chgData name="Cristina Esposito" userId="28a96c23-e6e6-4028-95a7-29a2ebee5cc6" providerId="ADAL" clId="{9F446F29-06AB-485D-B50B-7E5E6EB2928F}" dt="2021-11-21T16:59:13.552" v="117"/>
          <ac:picMkLst>
            <pc:docMk/>
            <pc:sldMk cId="3550279446" sldId="265"/>
            <ac:picMk id="1026" creationId="{FC306482-481B-4849-BC9E-ADE7A43079A3}"/>
          </ac:picMkLst>
        </pc:picChg>
      </pc:sldChg>
      <pc:sldChg chg="addSp modSp new mod modNotesTx">
        <pc:chgData name="Cristina Esposito" userId="28a96c23-e6e6-4028-95a7-29a2ebee5cc6" providerId="ADAL" clId="{9F446F29-06AB-485D-B50B-7E5E6EB2928F}" dt="2021-11-21T17:01:13.822" v="210"/>
        <pc:sldMkLst>
          <pc:docMk/>
          <pc:sldMk cId="3572749375" sldId="266"/>
        </pc:sldMkLst>
        <pc:spChg chg="add mod">
          <ac:chgData name="Cristina Esposito" userId="28a96c23-e6e6-4028-95a7-29a2ebee5cc6" providerId="ADAL" clId="{9F446F29-06AB-485D-B50B-7E5E6EB2928F}" dt="2021-11-21T17:01:03.135" v="209" actId="14100"/>
          <ac:spMkLst>
            <pc:docMk/>
            <pc:sldMk cId="3572749375" sldId="266"/>
            <ac:spMk id="2" creationId="{C12AD1B8-5641-40BD-AE0D-2AC48E79CF87}"/>
          </ac:spMkLst>
        </pc:spChg>
        <pc:picChg chg="add">
          <ac:chgData name="Cristina Esposito" userId="28a96c23-e6e6-4028-95a7-29a2ebee5cc6" providerId="ADAL" clId="{9F446F29-06AB-485D-B50B-7E5E6EB2928F}" dt="2021-11-21T17:00:14.607" v="120"/>
          <ac:picMkLst>
            <pc:docMk/>
            <pc:sldMk cId="3572749375" sldId="266"/>
            <ac:picMk id="2050" creationId="{B30E9121-0775-4972-9AD0-FB4BEF1687C1}"/>
          </ac:picMkLst>
        </pc:picChg>
      </pc:sldChg>
      <pc:sldChg chg="addSp modSp new del mod modClrScheme chgLayout">
        <pc:chgData name="Cristina Esposito" userId="28a96c23-e6e6-4028-95a7-29a2ebee5cc6" providerId="ADAL" clId="{9F446F29-06AB-485D-B50B-7E5E6EB2928F}" dt="2021-11-25T17:36:33.621" v="2346" actId="47"/>
        <pc:sldMkLst>
          <pc:docMk/>
          <pc:sldMk cId="1851209993" sldId="267"/>
        </pc:sldMkLst>
        <pc:spChg chg="add mod">
          <ac:chgData name="Cristina Esposito" userId="28a96c23-e6e6-4028-95a7-29a2ebee5cc6" providerId="ADAL" clId="{9F446F29-06AB-485D-B50B-7E5E6EB2928F}" dt="2021-11-21T17:03:09.226" v="338" actId="20577"/>
          <ac:spMkLst>
            <pc:docMk/>
            <pc:sldMk cId="1851209993" sldId="267"/>
            <ac:spMk id="2" creationId="{D9D90CD6-4761-462F-9F6C-77653CAC608E}"/>
          </ac:spMkLst>
        </pc:spChg>
      </pc:sldChg>
      <pc:sldChg chg="addSp modSp new del mod modClrScheme chgLayout">
        <pc:chgData name="Cristina Esposito" userId="28a96c23-e6e6-4028-95a7-29a2ebee5cc6" providerId="ADAL" clId="{9F446F29-06AB-485D-B50B-7E5E6EB2928F}" dt="2021-11-25T17:50:55.361" v="2398" actId="47"/>
        <pc:sldMkLst>
          <pc:docMk/>
          <pc:sldMk cId="2955923613" sldId="268"/>
        </pc:sldMkLst>
        <pc:spChg chg="add mod">
          <ac:chgData name="Cristina Esposito" userId="28a96c23-e6e6-4028-95a7-29a2ebee5cc6" providerId="ADAL" clId="{9F446F29-06AB-485D-B50B-7E5E6EB2928F}" dt="2021-11-21T17:03:02.818" v="319" actId="20577"/>
          <ac:spMkLst>
            <pc:docMk/>
            <pc:sldMk cId="2955923613" sldId="268"/>
            <ac:spMk id="2" creationId="{3D1F7BCC-62B9-4D20-8A2D-E60E743C4942}"/>
          </ac:spMkLst>
        </pc:spChg>
        <pc:spChg chg="add mod">
          <ac:chgData name="Cristina Esposito" userId="28a96c23-e6e6-4028-95a7-29a2ebee5cc6" providerId="ADAL" clId="{9F446F29-06AB-485D-B50B-7E5E6EB2928F}" dt="2021-11-21T17:02:40.264" v="265" actId="700"/>
          <ac:spMkLst>
            <pc:docMk/>
            <pc:sldMk cId="2955923613" sldId="268"/>
            <ac:spMk id="3" creationId="{03DBFF7D-C44A-44A8-82CE-66D207871635}"/>
          </ac:spMkLst>
        </pc:spChg>
      </pc:sldChg>
      <pc:sldChg chg="modSp add del mod modNotesTx">
        <pc:chgData name="Cristina Esposito" userId="28a96c23-e6e6-4028-95a7-29a2ebee5cc6" providerId="ADAL" clId="{9F446F29-06AB-485D-B50B-7E5E6EB2928F}" dt="2021-11-29T12:36:53.743" v="3895" actId="47"/>
        <pc:sldMkLst>
          <pc:docMk/>
          <pc:sldMk cId="1010803714" sldId="269"/>
        </pc:sldMkLst>
        <pc:spChg chg="mod">
          <ac:chgData name="Cristina Esposito" userId="28a96c23-e6e6-4028-95a7-29a2ebee5cc6" providerId="ADAL" clId="{9F446F29-06AB-485D-B50B-7E5E6EB2928F}" dt="2021-11-21T17:18:01.985" v="789" actId="21"/>
          <ac:spMkLst>
            <pc:docMk/>
            <pc:sldMk cId="1010803714" sldId="269"/>
            <ac:spMk id="3" creationId="{BF9233C9-9BDF-45B6-9655-EC2D9119057B}"/>
          </ac:spMkLst>
        </pc:spChg>
      </pc:sldChg>
      <pc:sldChg chg="modSp add mod modNotesTx">
        <pc:chgData name="Cristina Esposito" userId="28a96c23-e6e6-4028-95a7-29a2ebee5cc6" providerId="ADAL" clId="{9F446F29-06AB-485D-B50B-7E5E6EB2928F}" dt="2021-11-27T15:39:35.149" v="3645" actId="20577"/>
        <pc:sldMkLst>
          <pc:docMk/>
          <pc:sldMk cId="1848091455" sldId="270"/>
        </pc:sldMkLst>
        <pc:spChg chg="mod">
          <ac:chgData name="Cristina Esposito" userId="28a96c23-e6e6-4028-95a7-29a2ebee5cc6" providerId="ADAL" clId="{9F446F29-06AB-485D-B50B-7E5E6EB2928F}" dt="2021-11-27T15:39:35.149" v="3645" actId="20577"/>
          <ac:spMkLst>
            <pc:docMk/>
            <pc:sldMk cId="1848091455" sldId="270"/>
            <ac:spMk id="2" creationId="{71250F3F-86E3-4A11-8CAE-DF4E525C0879}"/>
          </ac:spMkLst>
        </pc:spChg>
        <pc:spChg chg="mod">
          <ac:chgData name="Cristina Esposito" userId="28a96c23-e6e6-4028-95a7-29a2ebee5cc6" providerId="ADAL" clId="{9F446F29-06AB-485D-B50B-7E5E6EB2928F}" dt="2021-11-21T17:05:58.505" v="515" actId="27636"/>
          <ac:spMkLst>
            <pc:docMk/>
            <pc:sldMk cId="1848091455" sldId="270"/>
            <ac:spMk id="3" creationId="{BF9233C9-9BDF-45B6-9655-EC2D9119057B}"/>
          </ac:spMkLst>
        </pc:spChg>
      </pc:sldChg>
      <pc:sldChg chg="addSp modSp add mod modNotesTx">
        <pc:chgData name="Cristina Esposito" userId="28a96c23-e6e6-4028-95a7-29a2ebee5cc6" providerId="ADAL" clId="{9F446F29-06AB-485D-B50B-7E5E6EB2928F}" dt="2021-11-27T15:39:43.940" v="3663" actId="20577"/>
        <pc:sldMkLst>
          <pc:docMk/>
          <pc:sldMk cId="2252022200" sldId="271"/>
        </pc:sldMkLst>
        <pc:spChg chg="mod">
          <ac:chgData name="Cristina Esposito" userId="28a96c23-e6e6-4028-95a7-29a2ebee5cc6" providerId="ADAL" clId="{9F446F29-06AB-485D-B50B-7E5E6EB2928F}" dt="2021-11-27T15:39:43.940" v="3663" actId="20577"/>
          <ac:spMkLst>
            <pc:docMk/>
            <pc:sldMk cId="2252022200" sldId="271"/>
            <ac:spMk id="2" creationId="{71250F3F-86E3-4A11-8CAE-DF4E525C0879}"/>
          </ac:spMkLst>
        </pc:spChg>
        <pc:spChg chg="mod">
          <ac:chgData name="Cristina Esposito" userId="28a96c23-e6e6-4028-95a7-29a2ebee5cc6" providerId="ADAL" clId="{9F446F29-06AB-485D-B50B-7E5E6EB2928F}" dt="2021-11-21T17:06:40.365" v="533" actId="20577"/>
          <ac:spMkLst>
            <pc:docMk/>
            <pc:sldMk cId="2252022200" sldId="271"/>
            <ac:spMk id="3" creationId="{BF9233C9-9BDF-45B6-9655-EC2D9119057B}"/>
          </ac:spMkLst>
        </pc:spChg>
        <pc:spChg chg="add mod">
          <ac:chgData name="Cristina Esposito" userId="28a96c23-e6e6-4028-95a7-29a2ebee5cc6" providerId="ADAL" clId="{9F446F29-06AB-485D-B50B-7E5E6EB2928F}" dt="2021-11-21T17:14:02.117" v="723" actId="14100"/>
          <ac:spMkLst>
            <pc:docMk/>
            <pc:sldMk cId="2252022200" sldId="271"/>
            <ac:spMk id="4" creationId="{7134A546-F17B-45AB-9A95-9AB1615F6A5E}"/>
          </ac:spMkLst>
        </pc:spChg>
        <pc:spChg chg="add mod">
          <ac:chgData name="Cristina Esposito" userId="28a96c23-e6e6-4028-95a7-29a2ebee5cc6" providerId="ADAL" clId="{9F446F29-06AB-485D-B50B-7E5E6EB2928F}" dt="2021-11-21T17:13:10.937" v="696" actId="1076"/>
          <ac:spMkLst>
            <pc:docMk/>
            <pc:sldMk cId="2252022200" sldId="271"/>
            <ac:spMk id="5" creationId="{79EA2614-C3D7-431D-85CA-C114931C4774}"/>
          </ac:spMkLst>
        </pc:spChg>
        <pc:spChg chg="add mod">
          <ac:chgData name="Cristina Esposito" userId="28a96c23-e6e6-4028-95a7-29a2ebee5cc6" providerId="ADAL" clId="{9F446F29-06AB-485D-B50B-7E5E6EB2928F}" dt="2021-11-21T17:13:10.937" v="696" actId="1076"/>
          <ac:spMkLst>
            <pc:docMk/>
            <pc:sldMk cId="2252022200" sldId="271"/>
            <ac:spMk id="6" creationId="{8D73F4F2-B803-454D-9D6B-93ED198C66C0}"/>
          </ac:spMkLst>
        </pc:spChg>
        <pc:spChg chg="add mod">
          <ac:chgData name="Cristina Esposito" userId="28a96c23-e6e6-4028-95a7-29a2ebee5cc6" providerId="ADAL" clId="{9F446F29-06AB-485D-B50B-7E5E6EB2928F}" dt="2021-11-21T17:13:10.937" v="696" actId="1076"/>
          <ac:spMkLst>
            <pc:docMk/>
            <pc:sldMk cId="2252022200" sldId="271"/>
            <ac:spMk id="7" creationId="{1006CABB-90AF-4120-AB6E-1975C7FDEBFF}"/>
          </ac:spMkLst>
        </pc:spChg>
        <pc:graphicFrameChg chg="add mod modGraphic">
          <ac:chgData name="Cristina Esposito" userId="28a96c23-e6e6-4028-95a7-29a2ebee5cc6" providerId="ADAL" clId="{9F446F29-06AB-485D-B50B-7E5E6EB2928F}" dt="2021-11-21T17:14:07.125" v="725" actId="1076"/>
          <ac:graphicFrameMkLst>
            <pc:docMk/>
            <pc:sldMk cId="2252022200" sldId="271"/>
            <ac:graphicFrameMk id="8" creationId="{39606AB5-E639-41CA-9A60-8D26C42376BC}"/>
          </ac:graphicFrameMkLst>
        </pc:graphicFrameChg>
      </pc:sldChg>
      <pc:sldChg chg="addSp modSp add mod modNotesTx">
        <pc:chgData name="Cristina Esposito" userId="28a96c23-e6e6-4028-95a7-29a2ebee5cc6" providerId="ADAL" clId="{9F446F29-06AB-485D-B50B-7E5E6EB2928F}" dt="2021-11-29T12:37:29.443" v="3898" actId="1076"/>
        <pc:sldMkLst>
          <pc:docMk/>
          <pc:sldMk cId="3460129676" sldId="272"/>
        </pc:sldMkLst>
        <pc:spChg chg="mod">
          <ac:chgData name="Cristina Esposito" userId="28a96c23-e6e6-4028-95a7-29a2ebee5cc6" providerId="ADAL" clId="{9F446F29-06AB-485D-B50B-7E5E6EB2928F}" dt="2021-11-27T15:39:40.092" v="3654" actId="20577"/>
          <ac:spMkLst>
            <pc:docMk/>
            <pc:sldMk cId="3460129676" sldId="272"/>
            <ac:spMk id="2" creationId="{71250F3F-86E3-4A11-8CAE-DF4E525C0879}"/>
          </ac:spMkLst>
        </pc:spChg>
        <pc:spChg chg="mod">
          <ac:chgData name="Cristina Esposito" userId="28a96c23-e6e6-4028-95a7-29a2ebee5cc6" providerId="ADAL" clId="{9F446F29-06AB-485D-B50B-7E5E6EB2928F}" dt="2021-11-29T12:37:29.443" v="3898" actId="1076"/>
          <ac:spMkLst>
            <pc:docMk/>
            <pc:sldMk cId="3460129676" sldId="272"/>
            <ac:spMk id="3" creationId="{BF9233C9-9BDF-45B6-9655-EC2D9119057B}"/>
          </ac:spMkLst>
        </pc:spChg>
        <pc:spChg chg="add mod">
          <ac:chgData name="Cristina Esposito" userId="28a96c23-e6e6-4028-95a7-29a2ebee5cc6" providerId="ADAL" clId="{9F446F29-06AB-485D-B50B-7E5E6EB2928F}" dt="2021-11-21T17:14:26.178" v="727" actId="1076"/>
          <ac:spMkLst>
            <pc:docMk/>
            <pc:sldMk cId="3460129676" sldId="272"/>
            <ac:spMk id="4" creationId="{4F32A01C-6A3F-47BF-8249-16F0353340C8}"/>
          </ac:spMkLst>
        </pc:spChg>
        <pc:spChg chg="add mod">
          <ac:chgData name="Cristina Esposito" userId="28a96c23-e6e6-4028-95a7-29a2ebee5cc6" providerId="ADAL" clId="{9F446F29-06AB-485D-B50B-7E5E6EB2928F}" dt="2021-11-21T17:14:26.178" v="727" actId="1076"/>
          <ac:spMkLst>
            <pc:docMk/>
            <pc:sldMk cId="3460129676" sldId="272"/>
            <ac:spMk id="5" creationId="{9EF71412-9204-4F6E-AE85-0CC059286D6E}"/>
          </ac:spMkLst>
        </pc:spChg>
        <pc:spChg chg="add mod">
          <ac:chgData name="Cristina Esposito" userId="28a96c23-e6e6-4028-95a7-29a2ebee5cc6" providerId="ADAL" clId="{9F446F29-06AB-485D-B50B-7E5E6EB2928F}" dt="2021-11-21T17:14:26.178" v="727" actId="1076"/>
          <ac:spMkLst>
            <pc:docMk/>
            <pc:sldMk cId="3460129676" sldId="272"/>
            <ac:spMk id="6" creationId="{8C978294-F676-45F3-A689-2AD65399166B}"/>
          </ac:spMkLst>
        </pc:spChg>
        <pc:spChg chg="add mod">
          <ac:chgData name="Cristina Esposito" userId="28a96c23-e6e6-4028-95a7-29a2ebee5cc6" providerId="ADAL" clId="{9F446F29-06AB-485D-B50B-7E5E6EB2928F}" dt="2021-11-21T17:14:26.178" v="727" actId="1076"/>
          <ac:spMkLst>
            <pc:docMk/>
            <pc:sldMk cId="3460129676" sldId="272"/>
            <ac:spMk id="7" creationId="{6ACBDC6B-AC5F-49BF-9703-689273F377F8}"/>
          </ac:spMkLst>
        </pc:spChg>
        <pc:spChg chg="add mod">
          <ac:chgData name="Cristina Esposito" userId="28a96c23-e6e6-4028-95a7-29a2ebee5cc6" providerId="ADAL" clId="{9F446F29-06AB-485D-B50B-7E5E6EB2928F}" dt="2021-11-21T17:16:08.023" v="747" actId="14100"/>
          <ac:spMkLst>
            <pc:docMk/>
            <pc:sldMk cId="3460129676" sldId="272"/>
            <ac:spMk id="8" creationId="{E3C7316A-7C13-4646-8258-6C79AB4986AC}"/>
          </ac:spMkLst>
        </pc:spChg>
        <pc:spChg chg="add mod">
          <ac:chgData name="Cristina Esposito" userId="28a96c23-e6e6-4028-95a7-29a2ebee5cc6" providerId="ADAL" clId="{9F446F29-06AB-485D-B50B-7E5E6EB2928F}" dt="2021-11-21T17:16:29.882" v="774" actId="1076"/>
          <ac:spMkLst>
            <pc:docMk/>
            <pc:sldMk cId="3460129676" sldId="272"/>
            <ac:spMk id="9" creationId="{3F6E50BC-07DC-482D-9460-7549A97F4A54}"/>
          </ac:spMkLst>
        </pc:spChg>
        <pc:spChg chg="add mod">
          <ac:chgData name="Cristina Esposito" userId="28a96c23-e6e6-4028-95a7-29a2ebee5cc6" providerId="ADAL" clId="{9F446F29-06AB-485D-B50B-7E5E6EB2928F}" dt="2021-11-21T17:14:26.178" v="727" actId="1076"/>
          <ac:spMkLst>
            <pc:docMk/>
            <pc:sldMk cId="3460129676" sldId="272"/>
            <ac:spMk id="10" creationId="{0906F77D-2075-436E-9391-B4D6376E924F}"/>
          </ac:spMkLst>
        </pc:spChg>
        <pc:graphicFrameChg chg="add mod modGraphic">
          <ac:chgData name="Cristina Esposito" userId="28a96c23-e6e6-4028-95a7-29a2ebee5cc6" providerId="ADAL" clId="{9F446F29-06AB-485D-B50B-7E5E6EB2928F}" dt="2021-11-21T17:17:14.595" v="788" actId="6549"/>
          <ac:graphicFrameMkLst>
            <pc:docMk/>
            <pc:sldMk cId="3460129676" sldId="272"/>
            <ac:graphicFrameMk id="11" creationId="{BBD6B9C2-AD0D-42FC-BEC5-0F0FC79D4B27}"/>
          </ac:graphicFrameMkLst>
        </pc:graphicFrameChg>
      </pc:sldChg>
      <pc:sldChg chg="modSp add mod">
        <pc:chgData name="Cristina Esposito" userId="28a96c23-e6e6-4028-95a7-29a2ebee5cc6" providerId="ADAL" clId="{9F446F29-06AB-485D-B50B-7E5E6EB2928F}" dt="2021-11-29T18:11:43.769" v="4040" actId="108"/>
        <pc:sldMkLst>
          <pc:docMk/>
          <pc:sldMk cId="943238836" sldId="273"/>
        </pc:sldMkLst>
        <pc:spChg chg="mod">
          <ac:chgData name="Cristina Esposito" userId="28a96c23-e6e6-4028-95a7-29a2ebee5cc6" providerId="ADAL" clId="{9F446F29-06AB-485D-B50B-7E5E6EB2928F}" dt="2021-11-26T12:34:13.005" v="2649" actId="20577"/>
          <ac:spMkLst>
            <pc:docMk/>
            <pc:sldMk cId="943238836" sldId="273"/>
            <ac:spMk id="2" creationId="{696468E7-7868-4A06-8C67-A64BA2B4E3EB}"/>
          </ac:spMkLst>
        </pc:spChg>
        <pc:spChg chg="mod">
          <ac:chgData name="Cristina Esposito" userId="28a96c23-e6e6-4028-95a7-29a2ebee5cc6" providerId="ADAL" clId="{9F446F29-06AB-485D-B50B-7E5E6EB2928F}" dt="2021-11-29T18:11:43.769" v="4040" actId="108"/>
          <ac:spMkLst>
            <pc:docMk/>
            <pc:sldMk cId="943238836" sldId="273"/>
            <ac:spMk id="3" creationId="{D5098F23-F7E6-4E74-8CC6-C69A16986B1A}"/>
          </ac:spMkLst>
        </pc:spChg>
      </pc:sldChg>
      <pc:sldChg chg="modSp add mod">
        <pc:chgData name="Cristina Esposito" userId="28a96c23-e6e6-4028-95a7-29a2ebee5cc6" providerId="ADAL" clId="{9F446F29-06AB-485D-B50B-7E5E6EB2928F}" dt="2021-11-21T17:21:40.560" v="979" actId="20577"/>
        <pc:sldMkLst>
          <pc:docMk/>
          <pc:sldMk cId="1291802264" sldId="274"/>
        </pc:sldMkLst>
        <pc:spChg chg="mod">
          <ac:chgData name="Cristina Esposito" userId="28a96c23-e6e6-4028-95a7-29a2ebee5cc6" providerId="ADAL" clId="{9F446F29-06AB-485D-B50B-7E5E6EB2928F}" dt="2021-11-21T17:21:40.560" v="979" actId="20577"/>
          <ac:spMkLst>
            <pc:docMk/>
            <pc:sldMk cId="1291802264" sldId="274"/>
            <ac:spMk id="3" creationId="{D5098F23-F7E6-4E74-8CC6-C69A16986B1A}"/>
          </ac:spMkLst>
        </pc:spChg>
      </pc:sldChg>
      <pc:sldChg chg="modSp add mod">
        <pc:chgData name="Cristina Esposito" userId="28a96c23-e6e6-4028-95a7-29a2ebee5cc6" providerId="ADAL" clId="{9F446F29-06AB-485D-B50B-7E5E6EB2928F}" dt="2021-11-21T17:21:57.058" v="1010" actId="20577"/>
        <pc:sldMkLst>
          <pc:docMk/>
          <pc:sldMk cId="2207750548" sldId="275"/>
        </pc:sldMkLst>
        <pc:spChg chg="mod">
          <ac:chgData name="Cristina Esposito" userId="28a96c23-e6e6-4028-95a7-29a2ebee5cc6" providerId="ADAL" clId="{9F446F29-06AB-485D-B50B-7E5E6EB2928F}" dt="2021-11-21T17:21:57.058" v="1010" actId="20577"/>
          <ac:spMkLst>
            <pc:docMk/>
            <pc:sldMk cId="2207750548" sldId="275"/>
            <ac:spMk id="3" creationId="{D5098F23-F7E6-4E74-8CC6-C69A16986B1A}"/>
          </ac:spMkLst>
        </pc:spChg>
      </pc:sldChg>
      <pc:sldChg chg="modSp add mod">
        <pc:chgData name="Cristina Esposito" userId="28a96c23-e6e6-4028-95a7-29a2ebee5cc6" providerId="ADAL" clId="{9F446F29-06AB-485D-B50B-7E5E6EB2928F}" dt="2021-11-21T17:22:31.699" v="1108" actId="20577"/>
        <pc:sldMkLst>
          <pc:docMk/>
          <pc:sldMk cId="1599714224" sldId="276"/>
        </pc:sldMkLst>
        <pc:spChg chg="mod">
          <ac:chgData name="Cristina Esposito" userId="28a96c23-e6e6-4028-95a7-29a2ebee5cc6" providerId="ADAL" clId="{9F446F29-06AB-485D-B50B-7E5E6EB2928F}" dt="2021-11-21T17:22:31.699" v="1108" actId="20577"/>
          <ac:spMkLst>
            <pc:docMk/>
            <pc:sldMk cId="1599714224" sldId="276"/>
            <ac:spMk id="3" creationId="{D5098F23-F7E6-4E74-8CC6-C69A16986B1A}"/>
          </ac:spMkLst>
        </pc:spChg>
      </pc:sldChg>
      <pc:sldChg chg="modSp add mod ord">
        <pc:chgData name="Cristina Esposito" userId="28a96c23-e6e6-4028-95a7-29a2ebee5cc6" providerId="ADAL" clId="{9F446F29-06AB-485D-B50B-7E5E6EB2928F}" dt="2021-11-21T17:23:09.666" v="1173" actId="20577"/>
        <pc:sldMkLst>
          <pc:docMk/>
          <pc:sldMk cId="3557199184" sldId="277"/>
        </pc:sldMkLst>
        <pc:spChg chg="mod">
          <ac:chgData name="Cristina Esposito" userId="28a96c23-e6e6-4028-95a7-29a2ebee5cc6" providerId="ADAL" clId="{9F446F29-06AB-485D-B50B-7E5E6EB2928F}" dt="2021-11-21T17:23:09.666" v="1173" actId="20577"/>
          <ac:spMkLst>
            <pc:docMk/>
            <pc:sldMk cId="3557199184" sldId="277"/>
            <ac:spMk id="3" creationId="{D5098F23-F7E6-4E74-8CC6-C69A16986B1A}"/>
          </ac:spMkLst>
        </pc:spChg>
      </pc:sldChg>
      <pc:sldChg chg="modSp add mod">
        <pc:chgData name="Cristina Esposito" userId="28a96c23-e6e6-4028-95a7-29a2ebee5cc6" providerId="ADAL" clId="{9F446F29-06AB-485D-B50B-7E5E6EB2928F}" dt="2021-11-21T17:23:49.264" v="1324" actId="20577"/>
        <pc:sldMkLst>
          <pc:docMk/>
          <pc:sldMk cId="4259628815" sldId="278"/>
        </pc:sldMkLst>
        <pc:spChg chg="mod">
          <ac:chgData name="Cristina Esposito" userId="28a96c23-e6e6-4028-95a7-29a2ebee5cc6" providerId="ADAL" clId="{9F446F29-06AB-485D-B50B-7E5E6EB2928F}" dt="2021-11-21T17:23:49.264" v="1324" actId="20577"/>
          <ac:spMkLst>
            <pc:docMk/>
            <pc:sldMk cId="4259628815" sldId="278"/>
            <ac:spMk id="3" creationId="{D5098F23-F7E6-4E74-8CC6-C69A16986B1A}"/>
          </ac:spMkLst>
        </pc:spChg>
      </pc:sldChg>
      <pc:sldChg chg="modSp add mod">
        <pc:chgData name="Cristina Esposito" userId="28a96c23-e6e6-4028-95a7-29a2ebee5cc6" providerId="ADAL" clId="{9F446F29-06AB-485D-B50B-7E5E6EB2928F}" dt="2021-11-21T17:24:32.626" v="1385" actId="20577"/>
        <pc:sldMkLst>
          <pc:docMk/>
          <pc:sldMk cId="4115442583" sldId="279"/>
        </pc:sldMkLst>
        <pc:spChg chg="mod">
          <ac:chgData name="Cristina Esposito" userId="28a96c23-e6e6-4028-95a7-29a2ebee5cc6" providerId="ADAL" clId="{9F446F29-06AB-485D-B50B-7E5E6EB2928F}" dt="2021-11-21T17:24:32.626" v="1385" actId="20577"/>
          <ac:spMkLst>
            <pc:docMk/>
            <pc:sldMk cId="4115442583" sldId="279"/>
            <ac:spMk id="3" creationId="{D5098F23-F7E6-4E74-8CC6-C69A16986B1A}"/>
          </ac:spMkLst>
        </pc:spChg>
      </pc:sldChg>
      <pc:sldChg chg="modSp add mod">
        <pc:chgData name="Cristina Esposito" userId="28a96c23-e6e6-4028-95a7-29a2ebee5cc6" providerId="ADAL" clId="{9F446F29-06AB-485D-B50B-7E5E6EB2928F}" dt="2021-11-21T17:25:05.450" v="1482" actId="20577"/>
        <pc:sldMkLst>
          <pc:docMk/>
          <pc:sldMk cId="311767345" sldId="280"/>
        </pc:sldMkLst>
        <pc:spChg chg="mod">
          <ac:chgData name="Cristina Esposito" userId="28a96c23-e6e6-4028-95a7-29a2ebee5cc6" providerId="ADAL" clId="{9F446F29-06AB-485D-B50B-7E5E6EB2928F}" dt="2021-11-21T17:25:05.450" v="1482" actId="20577"/>
          <ac:spMkLst>
            <pc:docMk/>
            <pc:sldMk cId="311767345" sldId="280"/>
            <ac:spMk id="3" creationId="{D5098F23-F7E6-4E74-8CC6-C69A16986B1A}"/>
          </ac:spMkLst>
        </pc:spChg>
      </pc:sldChg>
      <pc:sldChg chg="modSp add del mod">
        <pc:chgData name="Cristina Esposito" userId="28a96c23-e6e6-4028-95a7-29a2ebee5cc6" providerId="ADAL" clId="{9F446F29-06AB-485D-B50B-7E5E6EB2928F}" dt="2021-11-26T12:29:39.381" v="2510" actId="47"/>
        <pc:sldMkLst>
          <pc:docMk/>
          <pc:sldMk cId="3935132570" sldId="281"/>
        </pc:sldMkLst>
        <pc:spChg chg="mod">
          <ac:chgData name="Cristina Esposito" userId="28a96c23-e6e6-4028-95a7-29a2ebee5cc6" providerId="ADAL" clId="{9F446F29-06AB-485D-B50B-7E5E6EB2928F}" dt="2021-11-21T17:25:41.883" v="1560" actId="20577"/>
          <ac:spMkLst>
            <pc:docMk/>
            <pc:sldMk cId="3935132570" sldId="281"/>
            <ac:spMk id="3" creationId="{D5098F23-F7E6-4E74-8CC6-C69A16986B1A}"/>
          </ac:spMkLst>
        </pc:spChg>
      </pc:sldChg>
      <pc:sldChg chg="modSp add del mod">
        <pc:chgData name="Cristina Esposito" userId="28a96c23-e6e6-4028-95a7-29a2ebee5cc6" providerId="ADAL" clId="{9F446F29-06AB-485D-B50B-7E5E6EB2928F}" dt="2021-11-26T12:29:39.667" v="2511" actId="47"/>
        <pc:sldMkLst>
          <pc:docMk/>
          <pc:sldMk cId="3775540182" sldId="282"/>
        </pc:sldMkLst>
        <pc:spChg chg="mod">
          <ac:chgData name="Cristina Esposito" userId="28a96c23-e6e6-4028-95a7-29a2ebee5cc6" providerId="ADAL" clId="{9F446F29-06AB-485D-B50B-7E5E6EB2928F}" dt="2021-11-21T17:26:15.602" v="1653" actId="20577"/>
          <ac:spMkLst>
            <pc:docMk/>
            <pc:sldMk cId="3775540182" sldId="282"/>
            <ac:spMk id="3" creationId="{D5098F23-F7E6-4E74-8CC6-C69A16986B1A}"/>
          </ac:spMkLst>
        </pc:spChg>
      </pc:sldChg>
      <pc:sldChg chg="modSp add del mod">
        <pc:chgData name="Cristina Esposito" userId="28a96c23-e6e6-4028-95a7-29a2ebee5cc6" providerId="ADAL" clId="{9F446F29-06AB-485D-B50B-7E5E6EB2928F}" dt="2021-11-26T12:29:40.299" v="2512" actId="47"/>
        <pc:sldMkLst>
          <pc:docMk/>
          <pc:sldMk cId="1838313900" sldId="283"/>
        </pc:sldMkLst>
        <pc:spChg chg="mod">
          <ac:chgData name="Cristina Esposito" userId="28a96c23-e6e6-4028-95a7-29a2ebee5cc6" providerId="ADAL" clId="{9F446F29-06AB-485D-B50B-7E5E6EB2928F}" dt="2021-11-21T17:26:41.930" v="1738" actId="20577"/>
          <ac:spMkLst>
            <pc:docMk/>
            <pc:sldMk cId="1838313900" sldId="283"/>
            <ac:spMk id="3" creationId="{D5098F23-F7E6-4E74-8CC6-C69A16986B1A}"/>
          </ac:spMkLst>
        </pc:spChg>
      </pc:sldChg>
      <pc:sldChg chg="modSp add del mod">
        <pc:chgData name="Cristina Esposito" userId="28a96c23-e6e6-4028-95a7-29a2ebee5cc6" providerId="ADAL" clId="{9F446F29-06AB-485D-B50B-7E5E6EB2928F}" dt="2021-11-26T12:29:40.873" v="2513" actId="47"/>
        <pc:sldMkLst>
          <pc:docMk/>
          <pc:sldMk cId="805573292" sldId="284"/>
        </pc:sldMkLst>
        <pc:spChg chg="mod">
          <ac:chgData name="Cristina Esposito" userId="28a96c23-e6e6-4028-95a7-29a2ebee5cc6" providerId="ADAL" clId="{9F446F29-06AB-485D-B50B-7E5E6EB2928F}" dt="2021-11-21T17:27:38.690" v="1803" actId="20577"/>
          <ac:spMkLst>
            <pc:docMk/>
            <pc:sldMk cId="805573292" sldId="284"/>
            <ac:spMk id="3" creationId="{D5098F23-F7E6-4E74-8CC6-C69A16986B1A}"/>
          </ac:spMkLst>
        </pc:spChg>
      </pc:sldChg>
      <pc:sldChg chg="modSp add del mod">
        <pc:chgData name="Cristina Esposito" userId="28a96c23-e6e6-4028-95a7-29a2ebee5cc6" providerId="ADAL" clId="{9F446F29-06AB-485D-B50B-7E5E6EB2928F}" dt="2021-11-26T12:29:41.331" v="2514" actId="47"/>
        <pc:sldMkLst>
          <pc:docMk/>
          <pc:sldMk cId="3241307763" sldId="285"/>
        </pc:sldMkLst>
        <pc:spChg chg="mod">
          <ac:chgData name="Cristina Esposito" userId="28a96c23-e6e6-4028-95a7-29a2ebee5cc6" providerId="ADAL" clId="{9F446F29-06AB-485D-B50B-7E5E6EB2928F}" dt="2021-11-21T17:28:27.130" v="1966" actId="20577"/>
          <ac:spMkLst>
            <pc:docMk/>
            <pc:sldMk cId="3241307763" sldId="285"/>
            <ac:spMk id="3" creationId="{D5098F23-F7E6-4E74-8CC6-C69A16986B1A}"/>
          </ac:spMkLst>
        </pc:spChg>
      </pc:sldChg>
      <pc:sldChg chg="modSp add del mod">
        <pc:chgData name="Cristina Esposito" userId="28a96c23-e6e6-4028-95a7-29a2ebee5cc6" providerId="ADAL" clId="{9F446F29-06AB-485D-B50B-7E5E6EB2928F}" dt="2021-11-26T12:29:41.818" v="2515" actId="47"/>
        <pc:sldMkLst>
          <pc:docMk/>
          <pc:sldMk cId="2978704820" sldId="286"/>
        </pc:sldMkLst>
        <pc:spChg chg="mod">
          <ac:chgData name="Cristina Esposito" userId="28a96c23-e6e6-4028-95a7-29a2ebee5cc6" providerId="ADAL" clId="{9F446F29-06AB-485D-B50B-7E5E6EB2928F}" dt="2021-11-21T17:29:08.410" v="2056" actId="20577"/>
          <ac:spMkLst>
            <pc:docMk/>
            <pc:sldMk cId="2978704820" sldId="286"/>
            <ac:spMk id="3" creationId="{D5098F23-F7E6-4E74-8CC6-C69A16986B1A}"/>
          </ac:spMkLst>
        </pc:spChg>
      </pc:sldChg>
      <pc:sldChg chg="addSp delSp modSp add mod modNotesTx">
        <pc:chgData name="Cristina Esposito" userId="28a96c23-e6e6-4028-95a7-29a2ebee5cc6" providerId="ADAL" clId="{9F446F29-06AB-485D-B50B-7E5E6EB2928F}" dt="2021-11-25T17:53:25.670" v="2430" actId="20577"/>
        <pc:sldMkLst>
          <pc:docMk/>
          <pc:sldMk cId="2992819029" sldId="287"/>
        </pc:sldMkLst>
        <pc:spChg chg="del mod">
          <ac:chgData name="Cristina Esposito" userId="28a96c23-e6e6-4028-95a7-29a2ebee5cc6" providerId="ADAL" clId="{9F446F29-06AB-485D-B50B-7E5E6EB2928F}" dt="2021-11-21T17:32:02.109" v="2210" actId="478"/>
          <ac:spMkLst>
            <pc:docMk/>
            <pc:sldMk cId="2992819029" sldId="287"/>
            <ac:spMk id="2" creationId="{A732C978-1975-4794-8817-D3B683FF5FA7}"/>
          </ac:spMkLst>
        </pc:spChg>
        <pc:spChg chg="del">
          <ac:chgData name="Cristina Esposito" userId="28a96c23-e6e6-4028-95a7-29a2ebee5cc6" providerId="ADAL" clId="{9F446F29-06AB-485D-B50B-7E5E6EB2928F}" dt="2021-11-21T17:30:39.440" v="2195" actId="478"/>
          <ac:spMkLst>
            <pc:docMk/>
            <pc:sldMk cId="2992819029" sldId="287"/>
            <ac:spMk id="3" creationId="{9896A393-0E5E-4374-AE20-BEAE9DF4BB76}"/>
          </ac:spMkLst>
        </pc:spChg>
        <pc:spChg chg="add del mod">
          <ac:chgData name="Cristina Esposito" userId="28a96c23-e6e6-4028-95a7-29a2ebee5cc6" providerId="ADAL" clId="{9F446F29-06AB-485D-B50B-7E5E6EB2928F}" dt="2021-11-21T17:30:42.569" v="2196" actId="478"/>
          <ac:spMkLst>
            <pc:docMk/>
            <pc:sldMk cId="2992819029" sldId="287"/>
            <ac:spMk id="5" creationId="{B879EE97-3EC6-4757-B01B-E85CCB50B950}"/>
          </ac:spMkLst>
        </pc:spChg>
        <pc:spChg chg="add del mod">
          <ac:chgData name="Cristina Esposito" userId="28a96c23-e6e6-4028-95a7-29a2ebee5cc6" providerId="ADAL" clId="{9F446F29-06AB-485D-B50B-7E5E6EB2928F}" dt="2021-11-21T17:32:04.026" v="2211" actId="478"/>
          <ac:spMkLst>
            <pc:docMk/>
            <pc:sldMk cId="2992819029" sldId="287"/>
            <ac:spMk id="8" creationId="{3055E345-9CC8-4305-8A00-B0398155EEF6}"/>
          </ac:spMkLst>
        </pc:spChg>
        <pc:graphicFrameChg chg="add mod modGraphic">
          <ac:chgData name="Cristina Esposito" userId="28a96c23-e6e6-4028-95a7-29a2ebee5cc6" providerId="ADAL" clId="{9F446F29-06AB-485D-B50B-7E5E6EB2928F}" dt="2021-11-21T18:20:26.933" v="2345" actId="14734"/>
          <ac:graphicFrameMkLst>
            <pc:docMk/>
            <pc:sldMk cId="2992819029" sldId="287"/>
            <ac:graphicFrameMk id="6" creationId="{F86F85EA-613C-4D7C-8F12-07698B33C657}"/>
          </ac:graphicFrameMkLst>
        </pc:graphicFrameChg>
      </pc:sldChg>
      <pc:sldChg chg="add ord modNotesTx">
        <pc:chgData name="Cristina Esposito" userId="28a96c23-e6e6-4028-95a7-29a2ebee5cc6" providerId="ADAL" clId="{9F446F29-06AB-485D-B50B-7E5E6EB2928F}" dt="2021-11-25T17:53:49.888" v="2459" actId="20577"/>
        <pc:sldMkLst>
          <pc:docMk/>
          <pc:sldMk cId="846059776" sldId="288"/>
        </pc:sldMkLst>
      </pc:sldChg>
      <pc:sldChg chg="modSp add mod">
        <pc:chgData name="Cristina Esposito" userId="28a96c23-e6e6-4028-95a7-29a2ebee5cc6" providerId="ADAL" clId="{9F446F29-06AB-485D-B50B-7E5E6EB2928F}" dt="2021-11-29T13:10:32.341" v="3972" actId="20577"/>
        <pc:sldMkLst>
          <pc:docMk/>
          <pc:sldMk cId="816547821" sldId="289"/>
        </pc:sldMkLst>
        <pc:spChg chg="mod">
          <ac:chgData name="Cristina Esposito" userId="28a96c23-e6e6-4028-95a7-29a2ebee5cc6" providerId="ADAL" clId="{9F446F29-06AB-485D-B50B-7E5E6EB2928F}" dt="2021-11-26T12:34:17.468" v="2658" actId="20577"/>
          <ac:spMkLst>
            <pc:docMk/>
            <pc:sldMk cId="816547821" sldId="289"/>
            <ac:spMk id="2" creationId="{696468E7-7868-4A06-8C67-A64BA2B4E3EB}"/>
          </ac:spMkLst>
        </pc:spChg>
        <pc:spChg chg="mod">
          <ac:chgData name="Cristina Esposito" userId="28a96c23-e6e6-4028-95a7-29a2ebee5cc6" providerId="ADAL" clId="{9F446F29-06AB-485D-B50B-7E5E6EB2928F}" dt="2021-11-29T13:10:32.341" v="3972" actId="20577"/>
          <ac:spMkLst>
            <pc:docMk/>
            <pc:sldMk cId="816547821" sldId="289"/>
            <ac:spMk id="3" creationId="{D5098F23-F7E6-4E74-8CC6-C69A16986B1A}"/>
          </ac:spMkLst>
        </pc:spChg>
      </pc:sldChg>
      <pc:sldChg chg="add del">
        <pc:chgData name="Cristina Esposito" userId="28a96c23-e6e6-4028-95a7-29a2ebee5cc6" providerId="ADAL" clId="{9F446F29-06AB-485D-B50B-7E5E6EB2928F}" dt="2021-11-25T17:50:29.803" v="2391" actId="47"/>
        <pc:sldMkLst>
          <pc:docMk/>
          <pc:sldMk cId="1291659904" sldId="289"/>
        </pc:sldMkLst>
      </pc:sldChg>
      <pc:sldChg chg="new del">
        <pc:chgData name="Cristina Esposito" userId="28a96c23-e6e6-4028-95a7-29a2ebee5cc6" providerId="ADAL" clId="{9F446F29-06AB-485D-B50B-7E5E6EB2928F}" dt="2021-11-26T12:30:07.642" v="2517" actId="680"/>
        <pc:sldMkLst>
          <pc:docMk/>
          <pc:sldMk cId="4013155904" sldId="289"/>
        </pc:sldMkLst>
      </pc:sldChg>
      <pc:sldChg chg="modSp new mod">
        <pc:chgData name="Cristina Esposito" userId="28a96c23-e6e6-4028-95a7-29a2ebee5cc6" providerId="ADAL" clId="{9F446F29-06AB-485D-B50B-7E5E6EB2928F}" dt="2021-11-29T13:14:07.071" v="3980" actId="14100"/>
        <pc:sldMkLst>
          <pc:docMk/>
          <pc:sldMk cId="785734096" sldId="290"/>
        </pc:sldMkLst>
        <pc:spChg chg="mod">
          <ac:chgData name="Cristina Esposito" userId="28a96c23-e6e6-4028-95a7-29a2ebee5cc6" providerId="ADAL" clId="{9F446F29-06AB-485D-B50B-7E5E6EB2928F}" dt="2021-11-26T12:34:24.114" v="2679" actId="20577"/>
          <ac:spMkLst>
            <pc:docMk/>
            <pc:sldMk cId="785734096" sldId="290"/>
            <ac:spMk id="2" creationId="{C40A2D9A-7864-4608-8318-7D48EF95E31B}"/>
          </ac:spMkLst>
        </pc:spChg>
        <pc:spChg chg="mod">
          <ac:chgData name="Cristina Esposito" userId="28a96c23-e6e6-4028-95a7-29a2ebee5cc6" providerId="ADAL" clId="{9F446F29-06AB-485D-B50B-7E5E6EB2928F}" dt="2021-11-29T13:14:07.071" v="3980" actId="14100"/>
          <ac:spMkLst>
            <pc:docMk/>
            <pc:sldMk cId="785734096" sldId="290"/>
            <ac:spMk id="3" creationId="{A7B07AE1-7A4A-48BD-80B3-903E6E8BA11B}"/>
          </ac:spMkLst>
        </pc:spChg>
      </pc:sldChg>
      <pc:sldChg chg="addSp delSp modSp add mod modNotesTx">
        <pc:chgData name="Cristina Esposito" userId="28a96c23-e6e6-4028-95a7-29a2ebee5cc6" providerId="ADAL" clId="{9F446F29-06AB-485D-B50B-7E5E6EB2928F}" dt="2021-11-28T23:52:52.008" v="3829" actId="20577"/>
        <pc:sldMkLst>
          <pc:docMk/>
          <pc:sldMk cId="1633658262" sldId="291"/>
        </pc:sldMkLst>
        <pc:spChg chg="mod">
          <ac:chgData name="Cristina Esposito" userId="28a96c23-e6e6-4028-95a7-29a2ebee5cc6" providerId="ADAL" clId="{9F446F29-06AB-485D-B50B-7E5E6EB2928F}" dt="2021-11-26T12:36:07.709" v="2751" actId="20577"/>
          <ac:spMkLst>
            <pc:docMk/>
            <pc:sldMk cId="1633658262" sldId="291"/>
            <ac:spMk id="2" creationId="{C40A2D9A-7864-4608-8318-7D48EF95E31B}"/>
          </ac:spMkLst>
        </pc:spChg>
        <pc:spChg chg="mod">
          <ac:chgData name="Cristina Esposito" userId="28a96c23-e6e6-4028-95a7-29a2ebee5cc6" providerId="ADAL" clId="{9F446F29-06AB-485D-B50B-7E5E6EB2928F}" dt="2021-11-26T13:10:37.343" v="3149" actId="20577"/>
          <ac:spMkLst>
            <pc:docMk/>
            <pc:sldMk cId="1633658262" sldId="291"/>
            <ac:spMk id="3" creationId="{A7B07AE1-7A4A-48BD-80B3-903E6E8BA11B}"/>
          </ac:spMkLst>
        </pc:spChg>
        <pc:spChg chg="add del mod">
          <ac:chgData name="Cristina Esposito" userId="28a96c23-e6e6-4028-95a7-29a2ebee5cc6" providerId="ADAL" clId="{9F446F29-06AB-485D-B50B-7E5E6EB2928F}" dt="2021-11-27T15:42:32.936" v="3673" actId="21"/>
          <ac:spMkLst>
            <pc:docMk/>
            <pc:sldMk cId="1633658262" sldId="291"/>
            <ac:spMk id="8" creationId="{5A30C64E-8D66-4DA9-8BA5-2444E4CA777A}"/>
          </ac:spMkLst>
        </pc:spChg>
        <pc:spChg chg="add del mod">
          <ac:chgData name="Cristina Esposito" userId="28a96c23-e6e6-4028-95a7-29a2ebee5cc6" providerId="ADAL" clId="{9F446F29-06AB-485D-B50B-7E5E6EB2928F}" dt="2021-11-27T15:42:32.936" v="3673" actId="21"/>
          <ac:spMkLst>
            <pc:docMk/>
            <pc:sldMk cId="1633658262" sldId="291"/>
            <ac:spMk id="9" creationId="{88643903-3075-44A7-AD5C-5E2D0AA83C42}"/>
          </ac:spMkLst>
        </pc:spChg>
        <pc:spChg chg="add del mod">
          <ac:chgData name="Cristina Esposito" userId="28a96c23-e6e6-4028-95a7-29a2ebee5cc6" providerId="ADAL" clId="{9F446F29-06AB-485D-B50B-7E5E6EB2928F}" dt="2021-11-27T15:42:32.936" v="3673" actId="21"/>
          <ac:spMkLst>
            <pc:docMk/>
            <pc:sldMk cId="1633658262" sldId="291"/>
            <ac:spMk id="10" creationId="{E4860708-53FA-46C3-B76A-8B208F86C455}"/>
          </ac:spMkLst>
        </pc:spChg>
        <pc:spChg chg="add mod">
          <ac:chgData name="Cristina Esposito" userId="28a96c23-e6e6-4028-95a7-29a2ebee5cc6" providerId="ADAL" clId="{9F446F29-06AB-485D-B50B-7E5E6EB2928F}" dt="2021-11-27T15:43:11.437" v="3674"/>
          <ac:spMkLst>
            <pc:docMk/>
            <pc:sldMk cId="1633658262" sldId="291"/>
            <ac:spMk id="11" creationId="{5F92AC22-51ED-4D19-BF9F-B3691AC18C08}"/>
          </ac:spMkLst>
        </pc:spChg>
        <pc:spChg chg="add mod">
          <ac:chgData name="Cristina Esposito" userId="28a96c23-e6e6-4028-95a7-29a2ebee5cc6" providerId="ADAL" clId="{9F446F29-06AB-485D-B50B-7E5E6EB2928F}" dt="2021-11-27T15:43:11.437" v="3674"/>
          <ac:spMkLst>
            <pc:docMk/>
            <pc:sldMk cId="1633658262" sldId="291"/>
            <ac:spMk id="12" creationId="{852CDBA5-309B-4288-BF73-6A68FEB9983C}"/>
          </ac:spMkLst>
        </pc:spChg>
        <pc:spChg chg="add mod">
          <ac:chgData name="Cristina Esposito" userId="28a96c23-e6e6-4028-95a7-29a2ebee5cc6" providerId="ADAL" clId="{9F446F29-06AB-485D-B50B-7E5E6EB2928F}" dt="2021-11-27T15:43:11.437" v="3674"/>
          <ac:spMkLst>
            <pc:docMk/>
            <pc:sldMk cId="1633658262" sldId="291"/>
            <ac:spMk id="13" creationId="{0A695A38-1362-474B-BEE1-80E518F5951C}"/>
          </ac:spMkLst>
        </pc:spChg>
        <pc:picChg chg="add mod">
          <ac:chgData name="Cristina Esposito" userId="28a96c23-e6e6-4028-95a7-29a2ebee5cc6" providerId="ADAL" clId="{9F446F29-06AB-485D-B50B-7E5E6EB2928F}" dt="2021-11-26T12:39:24.611" v="2779" actId="1076"/>
          <ac:picMkLst>
            <pc:docMk/>
            <pc:sldMk cId="1633658262" sldId="291"/>
            <ac:picMk id="4" creationId="{FC2BC785-9EF6-49C7-8091-74421E51C51C}"/>
          </ac:picMkLst>
        </pc:picChg>
        <pc:picChg chg="add mod">
          <ac:chgData name="Cristina Esposito" userId="28a96c23-e6e6-4028-95a7-29a2ebee5cc6" providerId="ADAL" clId="{9F446F29-06AB-485D-B50B-7E5E6EB2928F}" dt="2021-11-26T12:40:34.908" v="2789" actId="1076"/>
          <ac:picMkLst>
            <pc:docMk/>
            <pc:sldMk cId="1633658262" sldId="291"/>
            <ac:picMk id="5" creationId="{3EA40F25-BBDD-4AA2-9816-B5C1A819C307}"/>
          </ac:picMkLst>
        </pc:picChg>
        <pc:picChg chg="add mod">
          <ac:chgData name="Cristina Esposito" userId="28a96c23-e6e6-4028-95a7-29a2ebee5cc6" providerId="ADAL" clId="{9F446F29-06AB-485D-B50B-7E5E6EB2928F}" dt="2021-11-26T12:40:33.784" v="2788" actId="1076"/>
          <ac:picMkLst>
            <pc:docMk/>
            <pc:sldMk cId="1633658262" sldId="291"/>
            <ac:picMk id="6" creationId="{1EF1D1B0-124B-4D14-94F9-94656A70C4F9}"/>
          </ac:picMkLst>
        </pc:picChg>
      </pc:sldChg>
      <pc:sldChg chg="addSp delSp modSp add del mod">
        <pc:chgData name="Cristina Esposito" userId="28a96c23-e6e6-4028-95a7-29a2ebee5cc6" providerId="ADAL" clId="{9F446F29-06AB-485D-B50B-7E5E6EB2928F}" dt="2021-11-27T15:36:54.563" v="3546" actId="47"/>
        <pc:sldMkLst>
          <pc:docMk/>
          <pc:sldMk cId="4045902657" sldId="292"/>
        </pc:sldMkLst>
        <pc:spChg chg="mod">
          <ac:chgData name="Cristina Esposito" userId="28a96c23-e6e6-4028-95a7-29a2ebee5cc6" providerId="ADAL" clId="{9F446F29-06AB-485D-B50B-7E5E6EB2928F}" dt="2021-11-26T12:36:13.022" v="2762" actId="20577"/>
          <ac:spMkLst>
            <pc:docMk/>
            <pc:sldMk cId="4045902657" sldId="292"/>
            <ac:spMk id="2" creationId="{C40A2D9A-7864-4608-8318-7D48EF95E31B}"/>
          </ac:spMkLst>
        </pc:spChg>
        <pc:spChg chg="mod">
          <ac:chgData name="Cristina Esposito" userId="28a96c23-e6e6-4028-95a7-29a2ebee5cc6" providerId="ADAL" clId="{9F446F29-06AB-485D-B50B-7E5E6EB2928F}" dt="2021-11-27T15:36:24.931" v="3529" actId="20577"/>
          <ac:spMkLst>
            <pc:docMk/>
            <pc:sldMk cId="4045902657" sldId="292"/>
            <ac:spMk id="3" creationId="{A7B07AE1-7A4A-48BD-80B3-903E6E8BA11B}"/>
          </ac:spMkLst>
        </pc:spChg>
        <pc:picChg chg="add del">
          <ac:chgData name="Cristina Esposito" userId="28a96c23-e6e6-4028-95a7-29a2ebee5cc6" providerId="ADAL" clId="{9F446F29-06AB-485D-B50B-7E5E6EB2928F}" dt="2021-11-26T12:35:22.959" v="2738"/>
          <ac:picMkLst>
            <pc:docMk/>
            <pc:sldMk cId="4045902657" sldId="292"/>
            <ac:picMk id="4" creationId="{56F0F915-7862-476F-BD1D-1127163AE203}"/>
          </ac:picMkLst>
        </pc:picChg>
      </pc:sldChg>
      <pc:sldChg chg="addSp delSp modSp add mod modAnim modNotesTx">
        <pc:chgData name="Cristina Esposito" userId="28a96c23-e6e6-4028-95a7-29a2ebee5cc6" providerId="ADAL" clId="{9F446F29-06AB-485D-B50B-7E5E6EB2928F}" dt="2021-11-28T23:53:14.046" v="3830"/>
        <pc:sldMkLst>
          <pc:docMk/>
          <pc:sldMk cId="1126800780" sldId="293"/>
        </pc:sldMkLst>
        <pc:spChg chg="mod">
          <ac:chgData name="Cristina Esposito" userId="28a96c23-e6e6-4028-95a7-29a2ebee5cc6" providerId="ADAL" clId="{9F446F29-06AB-485D-B50B-7E5E6EB2928F}" dt="2021-11-26T12:36:17.621" v="2773" actId="20577"/>
          <ac:spMkLst>
            <pc:docMk/>
            <pc:sldMk cId="1126800780" sldId="293"/>
            <ac:spMk id="2" creationId="{C40A2D9A-7864-4608-8318-7D48EF95E31B}"/>
          </ac:spMkLst>
        </pc:spChg>
        <pc:spChg chg="mod">
          <ac:chgData name="Cristina Esposito" userId="28a96c23-e6e6-4028-95a7-29a2ebee5cc6" providerId="ADAL" clId="{9F446F29-06AB-485D-B50B-7E5E6EB2928F}" dt="2021-11-27T15:38:00.868" v="3569" actId="20577"/>
          <ac:spMkLst>
            <pc:docMk/>
            <pc:sldMk cId="1126800780" sldId="293"/>
            <ac:spMk id="3" creationId="{A7B07AE1-7A4A-48BD-80B3-903E6E8BA11B}"/>
          </ac:spMkLst>
        </pc:spChg>
        <pc:spChg chg="add del mod">
          <ac:chgData name="Cristina Esposito" userId="28a96c23-e6e6-4028-95a7-29a2ebee5cc6" providerId="ADAL" clId="{9F446F29-06AB-485D-B50B-7E5E6EB2928F}" dt="2021-11-27T15:47:37.137" v="3684" actId="478"/>
          <ac:spMkLst>
            <pc:docMk/>
            <pc:sldMk cId="1126800780" sldId="293"/>
            <ac:spMk id="9" creationId="{1D1CA5A6-7151-4A5A-AFE7-6579591AD262}"/>
          </ac:spMkLst>
        </pc:spChg>
        <pc:spChg chg="add mod">
          <ac:chgData name="Cristina Esposito" userId="28a96c23-e6e6-4028-95a7-29a2ebee5cc6" providerId="ADAL" clId="{9F446F29-06AB-485D-B50B-7E5E6EB2928F}" dt="2021-11-28T23:35:20.830" v="3815" actId="1076"/>
          <ac:spMkLst>
            <pc:docMk/>
            <pc:sldMk cId="1126800780" sldId="293"/>
            <ac:spMk id="9" creationId="{ACF5A525-B307-4945-98AD-535323FF6208}"/>
          </ac:spMkLst>
        </pc:spChg>
        <pc:spChg chg="add mod">
          <ac:chgData name="Cristina Esposito" userId="28a96c23-e6e6-4028-95a7-29a2ebee5cc6" providerId="ADAL" clId="{9F446F29-06AB-485D-B50B-7E5E6EB2928F}" dt="2021-11-28T23:35:09.884" v="3813" actId="1076"/>
          <ac:spMkLst>
            <pc:docMk/>
            <pc:sldMk cId="1126800780" sldId="293"/>
            <ac:spMk id="10" creationId="{D297CF7C-1005-4569-846C-849E093E52A0}"/>
          </ac:spMkLst>
        </pc:spChg>
        <pc:spChg chg="add mod">
          <ac:chgData name="Cristina Esposito" userId="28a96c23-e6e6-4028-95a7-29a2ebee5cc6" providerId="ADAL" clId="{9F446F29-06AB-485D-B50B-7E5E6EB2928F}" dt="2021-11-28T23:35:20.830" v="3815" actId="1076"/>
          <ac:spMkLst>
            <pc:docMk/>
            <pc:sldMk cId="1126800780" sldId="293"/>
            <ac:spMk id="11" creationId="{2187F4FE-EC43-4F8D-8C19-4F0067982BC0}"/>
          </ac:spMkLst>
        </pc:spChg>
        <pc:spChg chg="add mod">
          <ac:chgData name="Cristina Esposito" userId="28a96c23-e6e6-4028-95a7-29a2ebee5cc6" providerId="ADAL" clId="{9F446F29-06AB-485D-B50B-7E5E6EB2928F}" dt="2021-11-28T23:35:20.830" v="3815" actId="1076"/>
          <ac:spMkLst>
            <pc:docMk/>
            <pc:sldMk cId="1126800780" sldId="293"/>
            <ac:spMk id="12" creationId="{4FA3EF7E-07B7-4D78-BC74-0544CA22EE73}"/>
          </ac:spMkLst>
        </pc:spChg>
        <pc:spChg chg="add mod">
          <ac:chgData name="Cristina Esposito" userId="28a96c23-e6e6-4028-95a7-29a2ebee5cc6" providerId="ADAL" clId="{9F446F29-06AB-485D-B50B-7E5E6EB2928F}" dt="2021-11-28T23:35:20.830" v="3815" actId="1076"/>
          <ac:spMkLst>
            <pc:docMk/>
            <pc:sldMk cId="1126800780" sldId="293"/>
            <ac:spMk id="13" creationId="{8CBE31B8-62F9-4093-ADB3-23874A15725F}"/>
          </ac:spMkLst>
        </pc:spChg>
        <pc:picChg chg="add mod">
          <ac:chgData name="Cristina Esposito" userId="28a96c23-e6e6-4028-95a7-29a2ebee5cc6" providerId="ADAL" clId="{9F446F29-06AB-485D-B50B-7E5E6EB2928F}" dt="2021-11-26T13:25:42.382" v="3233" actId="1076"/>
          <ac:picMkLst>
            <pc:docMk/>
            <pc:sldMk cId="1126800780" sldId="293"/>
            <ac:picMk id="4" creationId="{306AF18B-1118-4A66-994D-509D3E0AD31F}"/>
          </ac:picMkLst>
        </pc:picChg>
        <pc:picChg chg="add mod">
          <ac:chgData name="Cristina Esposito" userId="28a96c23-e6e6-4028-95a7-29a2ebee5cc6" providerId="ADAL" clId="{9F446F29-06AB-485D-B50B-7E5E6EB2928F}" dt="2021-11-26T13:25:42.382" v="3233" actId="1076"/>
          <ac:picMkLst>
            <pc:docMk/>
            <pc:sldMk cId="1126800780" sldId="293"/>
            <ac:picMk id="5" creationId="{357F3E73-4310-4B0F-98A1-B0A3598D763F}"/>
          </ac:picMkLst>
        </pc:picChg>
        <pc:picChg chg="add mod">
          <ac:chgData name="Cristina Esposito" userId="28a96c23-e6e6-4028-95a7-29a2ebee5cc6" providerId="ADAL" clId="{9F446F29-06AB-485D-B50B-7E5E6EB2928F}" dt="2021-11-26T13:25:42.382" v="3233" actId="1076"/>
          <ac:picMkLst>
            <pc:docMk/>
            <pc:sldMk cId="1126800780" sldId="293"/>
            <ac:picMk id="6" creationId="{6C43398A-4D4A-4AF4-8EEF-6E1BFBBD8096}"/>
          </ac:picMkLst>
        </pc:picChg>
        <pc:picChg chg="add mod">
          <ac:chgData name="Cristina Esposito" userId="28a96c23-e6e6-4028-95a7-29a2ebee5cc6" providerId="ADAL" clId="{9F446F29-06AB-485D-B50B-7E5E6EB2928F}" dt="2021-11-26T13:25:42.382" v="3233" actId="1076"/>
          <ac:picMkLst>
            <pc:docMk/>
            <pc:sldMk cId="1126800780" sldId="293"/>
            <ac:picMk id="7" creationId="{CDEBEE55-5896-4653-839D-F02B5BB22DCB}"/>
          </ac:picMkLst>
        </pc:picChg>
      </pc:sldChg>
      <pc:sldChg chg="addSp delSp modSp add mod modTransition modAnim modNotesTx">
        <pc:chgData name="Cristina Esposito" userId="28a96c23-e6e6-4028-95a7-29a2ebee5cc6" providerId="ADAL" clId="{9F446F29-06AB-485D-B50B-7E5E6EB2928F}" dt="2021-11-28T23:47:39.049" v="3820"/>
        <pc:sldMkLst>
          <pc:docMk/>
          <pc:sldMk cId="2189818343" sldId="294"/>
        </pc:sldMkLst>
        <pc:spChg chg="mod">
          <ac:chgData name="Cristina Esposito" userId="28a96c23-e6e6-4028-95a7-29a2ebee5cc6" providerId="ADAL" clId="{9F446F29-06AB-485D-B50B-7E5E6EB2928F}" dt="2021-11-28T23:32:46.915" v="3766" actId="1076"/>
          <ac:spMkLst>
            <pc:docMk/>
            <pc:sldMk cId="2189818343" sldId="294"/>
            <ac:spMk id="3" creationId="{A7B07AE1-7A4A-48BD-80B3-903E6E8BA11B}"/>
          </ac:spMkLst>
        </pc:spChg>
        <pc:spChg chg="add del mod">
          <ac:chgData name="Cristina Esposito" userId="28a96c23-e6e6-4028-95a7-29a2ebee5cc6" providerId="ADAL" clId="{9F446F29-06AB-485D-B50B-7E5E6EB2928F}" dt="2021-11-27T15:48:10.831" v="3697" actId="478"/>
          <ac:spMkLst>
            <pc:docMk/>
            <pc:sldMk cId="2189818343" sldId="294"/>
            <ac:spMk id="5" creationId="{295A599D-7CA8-463E-895F-7E9079B3F2D1}"/>
          </ac:spMkLst>
        </pc:spChg>
        <pc:spChg chg="add del">
          <ac:chgData name="Cristina Esposito" userId="28a96c23-e6e6-4028-95a7-29a2ebee5cc6" providerId="ADAL" clId="{9F446F29-06AB-485D-B50B-7E5E6EB2928F}" dt="2021-11-26T12:56:49.964" v="2997" actId="22"/>
          <ac:spMkLst>
            <pc:docMk/>
            <pc:sldMk cId="2189818343" sldId="294"/>
            <ac:spMk id="10" creationId="{38389E20-6FCA-4645-959D-9C4E592141F2}"/>
          </ac:spMkLst>
        </pc:spChg>
        <pc:spChg chg="add mod">
          <ac:chgData name="Cristina Esposito" userId="28a96c23-e6e6-4028-95a7-29a2ebee5cc6" providerId="ADAL" clId="{9F446F29-06AB-485D-B50B-7E5E6EB2928F}" dt="2021-11-28T23:33:26.120" v="3806" actId="1076"/>
          <ac:spMkLst>
            <pc:docMk/>
            <pc:sldMk cId="2189818343" sldId="294"/>
            <ac:spMk id="10" creationId="{C9CA5FC0-B25D-4EA7-94FD-207B554919BD}"/>
          </ac:spMkLst>
        </pc:spChg>
        <pc:spChg chg="add mod">
          <ac:chgData name="Cristina Esposito" userId="28a96c23-e6e6-4028-95a7-29a2ebee5cc6" providerId="ADAL" clId="{9F446F29-06AB-485D-B50B-7E5E6EB2928F}" dt="2021-11-28T23:33:19.646" v="3805" actId="1036"/>
          <ac:spMkLst>
            <pc:docMk/>
            <pc:sldMk cId="2189818343" sldId="294"/>
            <ac:spMk id="11" creationId="{65480D41-C851-47BD-BB30-699766E2E6C0}"/>
          </ac:spMkLst>
        </pc:spChg>
        <pc:spChg chg="add mod">
          <ac:chgData name="Cristina Esposito" userId="28a96c23-e6e6-4028-95a7-29a2ebee5cc6" providerId="ADAL" clId="{9F446F29-06AB-485D-B50B-7E5E6EB2928F}" dt="2021-11-28T23:33:19.646" v="3805" actId="1036"/>
          <ac:spMkLst>
            <pc:docMk/>
            <pc:sldMk cId="2189818343" sldId="294"/>
            <ac:spMk id="12" creationId="{0ABA8179-3CC0-4C99-B223-BF3C705EA2B3}"/>
          </ac:spMkLst>
        </pc:spChg>
        <pc:spChg chg="add del mod">
          <ac:chgData name="Cristina Esposito" userId="28a96c23-e6e6-4028-95a7-29a2ebee5cc6" providerId="ADAL" clId="{9F446F29-06AB-485D-B50B-7E5E6EB2928F}" dt="2021-11-26T12:58:29.648" v="3021" actId="22"/>
          <ac:spMkLst>
            <pc:docMk/>
            <pc:sldMk cId="2189818343" sldId="294"/>
            <ac:spMk id="12" creationId="{486F5E3C-B931-4016-8B8E-6FA47923DFD2}"/>
          </ac:spMkLst>
        </pc:spChg>
        <pc:spChg chg="add mod">
          <ac:chgData name="Cristina Esposito" userId="28a96c23-e6e6-4028-95a7-29a2ebee5cc6" providerId="ADAL" clId="{9F446F29-06AB-485D-B50B-7E5E6EB2928F}" dt="2021-11-28T23:33:19.646" v="3805" actId="1036"/>
          <ac:spMkLst>
            <pc:docMk/>
            <pc:sldMk cId="2189818343" sldId="294"/>
            <ac:spMk id="13" creationId="{F6C1B436-176D-46CE-9AA7-8471C317B6A3}"/>
          </ac:spMkLst>
        </pc:spChg>
        <pc:spChg chg="add del mod">
          <ac:chgData name="Cristina Esposito" userId="28a96c23-e6e6-4028-95a7-29a2ebee5cc6" providerId="ADAL" clId="{9F446F29-06AB-485D-B50B-7E5E6EB2928F}" dt="2021-11-26T12:58:25.303" v="3012" actId="22"/>
          <ac:spMkLst>
            <pc:docMk/>
            <pc:sldMk cId="2189818343" sldId="294"/>
            <ac:spMk id="14" creationId="{3EED21F6-4B76-42BE-B1F0-DB0EDFA4BCDD}"/>
          </ac:spMkLst>
        </pc:spChg>
        <pc:picChg chg="add del mod">
          <ac:chgData name="Cristina Esposito" userId="28a96c23-e6e6-4028-95a7-29a2ebee5cc6" providerId="ADAL" clId="{9F446F29-06AB-485D-B50B-7E5E6EB2928F}" dt="2021-11-27T15:20:02.256" v="3501" actId="478"/>
          <ac:picMkLst>
            <pc:docMk/>
            <pc:sldMk cId="2189818343" sldId="294"/>
            <ac:picMk id="6" creationId="{2530547E-9A07-4A1F-B974-31902D75F2E8}"/>
          </ac:picMkLst>
        </pc:picChg>
        <pc:picChg chg="add mod">
          <ac:chgData name="Cristina Esposito" userId="28a96c23-e6e6-4028-95a7-29a2ebee5cc6" providerId="ADAL" clId="{9F446F29-06AB-485D-B50B-7E5E6EB2928F}" dt="2021-11-28T23:32:55.477" v="3790" actId="1035"/>
          <ac:picMkLst>
            <pc:docMk/>
            <pc:sldMk cId="2189818343" sldId="294"/>
            <ac:picMk id="7" creationId="{586EDA8B-C7BE-4A13-8D41-D07CF4F84350}"/>
          </ac:picMkLst>
        </pc:picChg>
        <pc:picChg chg="add mod">
          <ac:chgData name="Cristina Esposito" userId="28a96c23-e6e6-4028-95a7-29a2ebee5cc6" providerId="ADAL" clId="{9F446F29-06AB-485D-B50B-7E5E6EB2928F}" dt="2021-11-28T23:32:55.477" v="3790" actId="1035"/>
          <ac:picMkLst>
            <pc:docMk/>
            <pc:sldMk cId="2189818343" sldId="294"/>
            <ac:picMk id="8" creationId="{D5223820-804C-4DDC-BAD9-23AC0005D9BA}"/>
          </ac:picMkLst>
        </pc:picChg>
        <pc:picChg chg="add mod">
          <ac:chgData name="Cristina Esposito" userId="28a96c23-e6e6-4028-95a7-29a2ebee5cc6" providerId="ADAL" clId="{9F446F29-06AB-485D-B50B-7E5E6EB2928F}" dt="2021-11-28T23:32:55.477" v="3790" actId="1035"/>
          <ac:picMkLst>
            <pc:docMk/>
            <pc:sldMk cId="2189818343" sldId="294"/>
            <ac:picMk id="9" creationId="{5EFB5072-6200-4BB6-9690-55DB928A8D8C}"/>
          </ac:picMkLst>
        </pc:picChg>
      </pc:sldChg>
      <pc:sldChg chg="addSp delSp modSp add mod modAnim modNotesTx">
        <pc:chgData name="Cristina Esposito" userId="28a96c23-e6e6-4028-95a7-29a2ebee5cc6" providerId="ADAL" clId="{9F446F29-06AB-485D-B50B-7E5E6EB2928F}" dt="2021-11-28T23:47:49.580" v="3822"/>
        <pc:sldMkLst>
          <pc:docMk/>
          <pc:sldMk cId="914603037" sldId="295"/>
        </pc:sldMkLst>
        <pc:spChg chg="mod">
          <ac:chgData name="Cristina Esposito" userId="28a96c23-e6e6-4028-95a7-29a2ebee5cc6" providerId="ADAL" clId="{9F446F29-06AB-485D-B50B-7E5E6EB2928F}" dt="2021-11-27T15:37:32.668" v="3553" actId="207"/>
          <ac:spMkLst>
            <pc:docMk/>
            <pc:sldMk cId="914603037" sldId="295"/>
            <ac:spMk id="3" creationId="{A7B07AE1-7A4A-48BD-80B3-903E6E8BA11B}"/>
          </ac:spMkLst>
        </pc:spChg>
        <pc:spChg chg="add del mod">
          <ac:chgData name="Cristina Esposito" userId="28a96c23-e6e6-4028-95a7-29a2ebee5cc6" providerId="ADAL" clId="{9F446F29-06AB-485D-B50B-7E5E6EB2928F}" dt="2021-11-26T13:03:36.623" v="3046" actId="478"/>
          <ac:spMkLst>
            <pc:docMk/>
            <pc:sldMk cId="914603037" sldId="295"/>
            <ac:spMk id="7" creationId="{38B7587E-B493-494B-968D-E6C4F0BFACCE}"/>
          </ac:spMkLst>
        </pc:spChg>
        <pc:graphicFrameChg chg="add del mod modGraphic">
          <ac:chgData name="Cristina Esposito" userId="28a96c23-e6e6-4028-95a7-29a2ebee5cc6" providerId="ADAL" clId="{9F446F29-06AB-485D-B50B-7E5E6EB2928F}" dt="2021-11-26T13:04:05.556" v="3052" actId="478"/>
          <ac:graphicFrameMkLst>
            <pc:docMk/>
            <pc:sldMk cId="914603037" sldId="295"/>
            <ac:graphicFrameMk id="8" creationId="{EF2E10E9-E49D-4ECE-A19B-B7245B55A312}"/>
          </ac:graphicFrameMkLst>
        </pc:graphicFrameChg>
        <pc:graphicFrameChg chg="add mod modGraphic">
          <ac:chgData name="Cristina Esposito" userId="28a96c23-e6e6-4028-95a7-29a2ebee5cc6" providerId="ADAL" clId="{9F446F29-06AB-485D-B50B-7E5E6EB2928F}" dt="2021-11-26T13:05:45.079" v="3079" actId="1076"/>
          <ac:graphicFrameMkLst>
            <pc:docMk/>
            <pc:sldMk cId="914603037" sldId="295"/>
            <ac:graphicFrameMk id="9" creationId="{129A2438-0CA5-4FA2-A883-21F82FB2EDCE}"/>
          </ac:graphicFrameMkLst>
        </pc:graphicFrameChg>
        <pc:graphicFrameChg chg="add mod modGraphic">
          <ac:chgData name="Cristina Esposito" userId="28a96c23-e6e6-4028-95a7-29a2ebee5cc6" providerId="ADAL" clId="{9F446F29-06AB-485D-B50B-7E5E6EB2928F}" dt="2021-11-26T13:06:28.845" v="3086" actId="1076"/>
          <ac:graphicFrameMkLst>
            <pc:docMk/>
            <pc:sldMk cId="914603037" sldId="295"/>
            <ac:graphicFrameMk id="10" creationId="{14E512B4-66D4-4F83-A8CE-4B785EA0C402}"/>
          </ac:graphicFrameMkLst>
        </pc:graphicFrameChg>
        <pc:graphicFrameChg chg="add mod modGraphic">
          <ac:chgData name="Cristina Esposito" userId="28a96c23-e6e6-4028-95a7-29a2ebee5cc6" providerId="ADAL" clId="{9F446F29-06AB-485D-B50B-7E5E6EB2928F}" dt="2021-11-26T13:06:01.575" v="3082" actId="2165"/>
          <ac:graphicFrameMkLst>
            <pc:docMk/>
            <pc:sldMk cId="914603037" sldId="295"/>
            <ac:graphicFrameMk id="11" creationId="{D10C679C-BE75-4CBA-B27D-62FE5F990B81}"/>
          </ac:graphicFrameMkLst>
        </pc:graphicFrameChg>
        <pc:picChg chg="add mod">
          <ac:chgData name="Cristina Esposito" userId="28a96c23-e6e6-4028-95a7-29a2ebee5cc6" providerId="ADAL" clId="{9F446F29-06AB-485D-B50B-7E5E6EB2928F}" dt="2021-11-26T13:02:51.590" v="3042"/>
          <ac:picMkLst>
            <pc:docMk/>
            <pc:sldMk cId="914603037" sldId="295"/>
            <ac:picMk id="4" creationId="{AE152106-EAAD-481A-9DE0-73AF04079CE3}"/>
          </ac:picMkLst>
        </pc:picChg>
        <pc:picChg chg="add mod">
          <ac:chgData name="Cristina Esposito" userId="28a96c23-e6e6-4028-95a7-29a2ebee5cc6" providerId="ADAL" clId="{9F446F29-06AB-485D-B50B-7E5E6EB2928F}" dt="2021-11-26T13:02:51.590" v="3042"/>
          <ac:picMkLst>
            <pc:docMk/>
            <pc:sldMk cId="914603037" sldId="295"/>
            <ac:picMk id="5" creationId="{A18CD919-DB20-4381-921E-A2FA4E343237}"/>
          </ac:picMkLst>
        </pc:picChg>
        <pc:picChg chg="add mod">
          <ac:chgData name="Cristina Esposito" userId="28a96c23-e6e6-4028-95a7-29a2ebee5cc6" providerId="ADAL" clId="{9F446F29-06AB-485D-B50B-7E5E6EB2928F}" dt="2021-11-26T13:02:51.590" v="3042"/>
          <ac:picMkLst>
            <pc:docMk/>
            <pc:sldMk cId="914603037" sldId="295"/>
            <ac:picMk id="6" creationId="{B11F6177-D1B5-42FE-B36B-3C56F1A20BB6}"/>
          </ac:picMkLst>
        </pc:picChg>
      </pc:sldChg>
      <pc:sldChg chg="addSp delSp modSp add del mod">
        <pc:chgData name="Cristina Esposito" userId="28a96c23-e6e6-4028-95a7-29a2ebee5cc6" providerId="ADAL" clId="{9F446F29-06AB-485D-B50B-7E5E6EB2928F}" dt="2021-11-28T23:34:56.152" v="3812" actId="47"/>
        <pc:sldMkLst>
          <pc:docMk/>
          <pc:sldMk cId="2261861282" sldId="296"/>
        </pc:sldMkLst>
        <pc:spChg chg="mod">
          <ac:chgData name="Cristina Esposito" userId="28a96c23-e6e6-4028-95a7-29a2ebee5cc6" providerId="ADAL" clId="{9F446F29-06AB-485D-B50B-7E5E6EB2928F}" dt="2021-11-27T15:36:57.776" v="3547"/>
          <ac:spMkLst>
            <pc:docMk/>
            <pc:sldMk cId="2261861282" sldId="296"/>
            <ac:spMk id="3" creationId="{A7B07AE1-7A4A-48BD-80B3-903E6E8BA11B}"/>
          </ac:spMkLst>
        </pc:spChg>
        <pc:spChg chg="del">
          <ac:chgData name="Cristina Esposito" userId="28a96c23-e6e6-4028-95a7-29a2ebee5cc6" providerId="ADAL" clId="{9F446F29-06AB-485D-B50B-7E5E6EB2928F}" dt="2021-11-26T12:58:37.727" v="3024" actId="478"/>
          <ac:spMkLst>
            <pc:docMk/>
            <pc:sldMk cId="2261861282" sldId="296"/>
            <ac:spMk id="5" creationId="{295A599D-7CA8-463E-895F-7E9079B3F2D1}"/>
          </ac:spMkLst>
        </pc:spChg>
        <pc:spChg chg="add mod">
          <ac:chgData name="Cristina Esposito" userId="28a96c23-e6e6-4028-95a7-29a2ebee5cc6" providerId="ADAL" clId="{9F446F29-06AB-485D-B50B-7E5E6EB2928F}" dt="2021-11-26T12:59:02.301" v="3029" actId="1076"/>
          <ac:spMkLst>
            <pc:docMk/>
            <pc:sldMk cId="2261861282" sldId="296"/>
            <ac:spMk id="9" creationId="{6C09AE47-3F18-4EE2-A88F-887A468C2CDE}"/>
          </ac:spMkLst>
        </pc:spChg>
        <pc:spChg chg="add mod">
          <ac:chgData name="Cristina Esposito" userId="28a96c23-e6e6-4028-95a7-29a2ebee5cc6" providerId="ADAL" clId="{9F446F29-06AB-485D-B50B-7E5E6EB2928F}" dt="2021-11-26T12:59:49.307" v="3041" actId="1076"/>
          <ac:spMkLst>
            <pc:docMk/>
            <pc:sldMk cId="2261861282" sldId="296"/>
            <ac:spMk id="11" creationId="{6A261818-AEB3-49D7-A30D-5A69D12C3214}"/>
          </ac:spMkLst>
        </pc:spChg>
        <pc:spChg chg="add mod">
          <ac:chgData name="Cristina Esposito" userId="28a96c23-e6e6-4028-95a7-29a2ebee5cc6" providerId="ADAL" clId="{9F446F29-06AB-485D-B50B-7E5E6EB2928F}" dt="2021-11-26T12:59:46.683" v="3040" actId="1076"/>
          <ac:spMkLst>
            <pc:docMk/>
            <pc:sldMk cId="2261861282" sldId="296"/>
            <ac:spMk id="13" creationId="{7CAE7302-FC6B-475D-84CB-BCC14C00E90A}"/>
          </ac:spMkLst>
        </pc:spChg>
      </pc:sldChg>
      <pc:sldChg chg="addSp delSp modSp add mod delAnim modNotesTx">
        <pc:chgData name="Cristina Esposito" userId="28a96c23-e6e6-4028-95a7-29a2ebee5cc6" providerId="ADAL" clId="{9F446F29-06AB-485D-B50B-7E5E6EB2928F}" dt="2021-11-28T23:47:55.757" v="3823"/>
        <pc:sldMkLst>
          <pc:docMk/>
          <pc:sldMk cId="101502154" sldId="297"/>
        </pc:sldMkLst>
        <pc:spChg chg="mod">
          <ac:chgData name="Cristina Esposito" userId="28a96c23-e6e6-4028-95a7-29a2ebee5cc6" providerId="ADAL" clId="{9F446F29-06AB-485D-B50B-7E5E6EB2928F}" dt="2021-11-27T15:37:52.347" v="3555"/>
          <ac:spMkLst>
            <pc:docMk/>
            <pc:sldMk cId="101502154" sldId="297"/>
            <ac:spMk id="3" creationId="{A7B07AE1-7A4A-48BD-80B3-903E6E8BA11B}"/>
          </ac:spMkLst>
        </pc:spChg>
        <pc:spChg chg="add mod">
          <ac:chgData name="Cristina Esposito" userId="28a96c23-e6e6-4028-95a7-29a2ebee5cc6" providerId="ADAL" clId="{9F446F29-06AB-485D-B50B-7E5E6EB2928F}" dt="2021-11-26T13:10:03.852" v="3138" actId="1076"/>
          <ac:spMkLst>
            <pc:docMk/>
            <pc:sldMk cId="101502154" sldId="297"/>
            <ac:spMk id="8" creationId="{F61AA8BD-BC80-459D-BF6A-518A6B042ABB}"/>
          </ac:spMkLst>
        </pc:spChg>
        <pc:spChg chg="add mod">
          <ac:chgData name="Cristina Esposito" userId="28a96c23-e6e6-4028-95a7-29a2ebee5cc6" providerId="ADAL" clId="{9F446F29-06AB-485D-B50B-7E5E6EB2928F}" dt="2021-11-26T13:09:40.046" v="3103" actId="1076"/>
          <ac:spMkLst>
            <pc:docMk/>
            <pc:sldMk cId="101502154" sldId="297"/>
            <ac:spMk id="12" creationId="{7625ECB9-DCE7-4C54-A3F6-9E7C003B89E2}"/>
          </ac:spMkLst>
        </pc:spChg>
        <pc:graphicFrameChg chg="del">
          <ac:chgData name="Cristina Esposito" userId="28a96c23-e6e6-4028-95a7-29a2ebee5cc6" providerId="ADAL" clId="{9F446F29-06AB-485D-B50B-7E5E6EB2928F}" dt="2021-11-26T13:08:39.245" v="3091" actId="478"/>
          <ac:graphicFrameMkLst>
            <pc:docMk/>
            <pc:sldMk cId="101502154" sldId="297"/>
            <ac:graphicFrameMk id="9" creationId="{129A2438-0CA5-4FA2-A883-21F82FB2EDCE}"/>
          </ac:graphicFrameMkLst>
        </pc:graphicFrameChg>
        <pc:graphicFrameChg chg="del">
          <ac:chgData name="Cristina Esposito" userId="28a96c23-e6e6-4028-95a7-29a2ebee5cc6" providerId="ADAL" clId="{9F446F29-06AB-485D-B50B-7E5E6EB2928F}" dt="2021-11-26T13:08:39.245" v="3091" actId="478"/>
          <ac:graphicFrameMkLst>
            <pc:docMk/>
            <pc:sldMk cId="101502154" sldId="297"/>
            <ac:graphicFrameMk id="10" creationId="{14E512B4-66D4-4F83-A8CE-4B785EA0C402}"/>
          </ac:graphicFrameMkLst>
        </pc:graphicFrameChg>
        <pc:graphicFrameChg chg="del">
          <ac:chgData name="Cristina Esposito" userId="28a96c23-e6e6-4028-95a7-29a2ebee5cc6" providerId="ADAL" clId="{9F446F29-06AB-485D-B50B-7E5E6EB2928F}" dt="2021-11-26T13:08:39.245" v="3091" actId="478"/>
          <ac:graphicFrameMkLst>
            <pc:docMk/>
            <pc:sldMk cId="101502154" sldId="297"/>
            <ac:graphicFrameMk id="11" creationId="{D10C679C-BE75-4CBA-B27D-62FE5F990B81}"/>
          </ac:graphicFrameMkLst>
        </pc:graphicFrameChg>
        <pc:picChg chg="del">
          <ac:chgData name="Cristina Esposito" userId="28a96c23-e6e6-4028-95a7-29a2ebee5cc6" providerId="ADAL" clId="{9F446F29-06AB-485D-B50B-7E5E6EB2928F}" dt="2021-11-26T13:08:41.799" v="3092" actId="478"/>
          <ac:picMkLst>
            <pc:docMk/>
            <pc:sldMk cId="101502154" sldId="297"/>
            <ac:picMk id="4" creationId="{AE152106-EAAD-481A-9DE0-73AF04079CE3}"/>
          </ac:picMkLst>
        </pc:picChg>
        <pc:picChg chg="del">
          <ac:chgData name="Cristina Esposito" userId="28a96c23-e6e6-4028-95a7-29a2ebee5cc6" providerId="ADAL" clId="{9F446F29-06AB-485D-B50B-7E5E6EB2928F}" dt="2021-11-26T13:08:41.799" v="3092" actId="478"/>
          <ac:picMkLst>
            <pc:docMk/>
            <pc:sldMk cId="101502154" sldId="297"/>
            <ac:picMk id="5" creationId="{A18CD919-DB20-4381-921E-A2FA4E343237}"/>
          </ac:picMkLst>
        </pc:picChg>
        <pc:picChg chg="del">
          <ac:chgData name="Cristina Esposito" userId="28a96c23-e6e6-4028-95a7-29a2ebee5cc6" providerId="ADAL" clId="{9F446F29-06AB-485D-B50B-7E5E6EB2928F}" dt="2021-11-26T13:08:41.799" v="3092" actId="478"/>
          <ac:picMkLst>
            <pc:docMk/>
            <pc:sldMk cId="101502154" sldId="297"/>
            <ac:picMk id="6" creationId="{B11F6177-D1B5-42FE-B36B-3C56F1A20BB6}"/>
          </ac:picMkLst>
        </pc:picChg>
      </pc:sldChg>
      <pc:sldChg chg="addSp delSp modSp add mod modNotesTx">
        <pc:chgData name="Cristina Esposito" userId="28a96c23-e6e6-4028-95a7-29a2ebee5cc6" providerId="ADAL" clId="{9F446F29-06AB-485D-B50B-7E5E6EB2928F}" dt="2021-11-29T13:17:05.537" v="4013" actId="404"/>
        <pc:sldMkLst>
          <pc:docMk/>
          <pc:sldMk cId="496335865" sldId="298"/>
        </pc:sldMkLst>
        <pc:spChg chg="mod">
          <ac:chgData name="Cristina Esposito" userId="28a96c23-e6e6-4028-95a7-29a2ebee5cc6" providerId="ADAL" clId="{9F446F29-06AB-485D-B50B-7E5E6EB2928F}" dt="2021-11-27T15:37:12.211" v="3550" actId="207"/>
          <ac:spMkLst>
            <pc:docMk/>
            <pc:sldMk cId="496335865" sldId="298"/>
            <ac:spMk id="3" creationId="{A7B07AE1-7A4A-48BD-80B3-903E6E8BA11B}"/>
          </ac:spMkLst>
        </pc:spChg>
        <pc:spChg chg="del">
          <ac:chgData name="Cristina Esposito" userId="28a96c23-e6e6-4028-95a7-29a2ebee5cc6" providerId="ADAL" clId="{9F446F29-06AB-485D-B50B-7E5E6EB2928F}" dt="2021-11-26T13:14:12.288" v="3151" actId="478"/>
          <ac:spMkLst>
            <pc:docMk/>
            <pc:sldMk cId="496335865" sldId="298"/>
            <ac:spMk id="9" creationId="{6C09AE47-3F18-4EE2-A88F-887A468C2CDE}"/>
          </ac:spMkLst>
        </pc:spChg>
        <pc:spChg chg="del">
          <ac:chgData name="Cristina Esposito" userId="28a96c23-e6e6-4028-95a7-29a2ebee5cc6" providerId="ADAL" clId="{9F446F29-06AB-485D-B50B-7E5E6EB2928F}" dt="2021-11-26T13:14:12.288" v="3151" actId="478"/>
          <ac:spMkLst>
            <pc:docMk/>
            <pc:sldMk cId="496335865" sldId="298"/>
            <ac:spMk id="11" creationId="{6A261818-AEB3-49D7-A30D-5A69D12C3214}"/>
          </ac:spMkLst>
        </pc:spChg>
        <pc:spChg chg="add mod">
          <ac:chgData name="Cristina Esposito" userId="28a96c23-e6e6-4028-95a7-29a2ebee5cc6" providerId="ADAL" clId="{9F446F29-06AB-485D-B50B-7E5E6EB2928F}" dt="2021-11-29T13:17:05.537" v="4013" actId="404"/>
          <ac:spMkLst>
            <pc:docMk/>
            <pc:sldMk cId="496335865" sldId="298"/>
            <ac:spMk id="12" creationId="{DCA31A02-853B-4A1E-8C85-6C3F697921FB}"/>
          </ac:spMkLst>
        </pc:spChg>
        <pc:spChg chg="del">
          <ac:chgData name="Cristina Esposito" userId="28a96c23-e6e6-4028-95a7-29a2ebee5cc6" providerId="ADAL" clId="{9F446F29-06AB-485D-B50B-7E5E6EB2928F}" dt="2021-11-26T13:14:12.288" v="3151" actId="478"/>
          <ac:spMkLst>
            <pc:docMk/>
            <pc:sldMk cId="496335865" sldId="298"/>
            <ac:spMk id="13" creationId="{7CAE7302-FC6B-475D-84CB-BCC14C00E90A}"/>
          </ac:spMkLst>
        </pc:spChg>
      </pc:sldChg>
      <pc:sldChg chg="add del ord">
        <pc:chgData name="Cristina Esposito" userId="28a96c23-e6e6-4028-95a7-29a2ebee5cc6" providerId="ADAL" clId="{9F446F29-06AB-485D-B50B-7E5E6EB2928F}" dt="2021-11-27T15:36:03.218" v="3503" actId="47"/>
        <pc:sldMkLst>
          <pc:docMk/>
          <pc:sldMk cId="628748832" sldId="299"/>
        </pc:sldMkLst>
      </pc:sldChg>
      <pc:sldChg chg="add del">
        <pc:chgData name="Cristina Esposito" userId="28a96c23-e6e6-4028-95a7-29a2ebee5cc6" providerId="ADAL" clId="{9F446F29-06AB-485D-B50B-7E5E6EB2928F}" dt="2021-11-26T14:00:42.353" v="3301" actId="47"/>
        <pc:sldMkLst>
          <pc:docMk/>
          <pc:sldMk cId="758202565" sldId="300"/>
        </pc:sldMkLst>
      </pc:sldChg>
      <pc:sldChg chg="addSp delSp modSp add del mod">
        <pc:chgData name="Cristina Esposito" userId="28a96c23-e6e6-4028-95a7-29a2ebee5cc6" providerId="ADAL" clId="{9F446F29-06AB-485D-B50B-7E5E6EB2928F}" dt="2021-11-28T23:35:26.604" v="3816" actId="47"/>
        <pc:sldMkLst>
          <pc:docMk/>
          <pc:sldMk cId="1384987047" sldId="301"/>
        </pc:sldMkLst>
        <pc:spChg chg="mod">
          <ac:chgData name="Cristina Esposito" userId="28a96c23-e6e6-4028-95a7-29a2ebee5cc6" providerId="ADAL" clId="{9F446F29-06AB-485D-B50B-7E5E6EB2928F}" dt="2021-11-27T15:38:06.276" v="3583" actId="20577"/>
          <ac:spMkLst>
            <pc:docMk/>
            <pc:sldMk cId="1384987047" sldId="301"/>
            <ac:spMk id="3" creationId="{A7B07AE1-7A4A-48BD-80B3-903E6E8BA11B}"/>
          </ac:spMkLst>
        </pc:spChg>
        <pc:spChg chg="del">
          <ac:chgData name="Cristina Esposito" userId="28a96c23-e6e6-4028-95a7-29a2ebee5cc6" providerId="ADAL" clId="{9F446F29-06AB-485D-B50B-7E5E6EB2928F}" dt="2021-11-26T13:26:39.065" v="3243" actId="478"/>
          <ac:spMkLst>
            <pc:docMk/>
            <pc:sldMk cId="1384987047" sldId="301"/>
            <ac:spMk id="9" creationId="{1D1CA5A6-7151-4A5A-AFE7-6579591AD262}"/>
          </ac:spMkLst>
        </pc:spChg>
        <pc:spChg chg="add del mod">
          <ac:chgData name="Cristina Esposito" userId="28a96c23-e6e6-4028-95a7-29a2ebee5cc6" providerId="ADAL" clId="{9F446F29-06AB-485D-B50B-7E5E6EB2928F}" dt="2021-11-26T13:28:31.216" v="3248" actId="478"/>
          <ac:spMkLst>
            <pc:docMk/>
            <pc:sldMk cId="1384987047" sldId="301"/>
            <ac:spMk id="10" creationId="{D187BF37-BF75-4804-B776-A9C659D83CDC}"/>
          </ac:spMkLst>
        </pc:spChg>
        <pc:spChg chg="add mod">
          <ac:chgData name="Cristina Esposito" userId="28a96c23-e6e6-4028-95a7-29a2ebee5cc6" providerId="ADAL" clId="{9F446F29-06AB-485D-B50B-7E5E6EB2928F}" dt="2021-11-26T13:29:04.013" v="3259" actId="6549"/>
          <ac:spMkLst>
            <pc:docMk/>
            <pc:sldMk cId="1384987047" sldId="301"/>
            <ac:spMk id="12" creationId="{0DD2363B-D786-4005-9A5A-E5FFC9A28B4F}"/>
          </ac:spMkLst>
        </pc:spChg>
        <pc:spChg chg="add mod">
          <ac:chgData name="Cristina Esposito" userId="28a96c23-e6e6-4028-95a7-29a2ebee5cc6" providerId="ADAL" clId="{9F446F29-06AB-485D-B50B-7E5E6EB2928F}" dt="2021-11-26T13:29:43.323" v="3270" actId="20577"/>
          <ac:spMkLst>
            <pc:docMk/>
            <pc:sldMk cId="1384987047" sldId="301"/>
            <ac:spMk id="14" creationId="{69A3E0CA-66A3-4C70-AF71-E6EBE8FF3304}"/>
          </ac:spMkLst>
        </pc:spChg>
        <pc:spChg chg="add mod">
          <ac:chgData name="Cristina Esposito" userId="28a96c23-e6e6-4028-95a7-29a2ebee5cc6" providerId="ADAL" clId="{9F446F29-06AB-485D-B50B-7E5E6EB2928F}" dt="2021-11-26T13:30:09.708" v="3277" actId="20577"/>
          <ac:spMkLst>
            <pc:docMk/>
            <pc:sldMk cId="1384987047" sldId="301"/>
            <ac:spMk id="16" creationId="{44DE95C8-2A1B-4644-9D20-F3BA2C1F7C00}"/>
          </ac:spMkLst>
        </pc:spChg>
        <pc:spChg chg="add mod">
          <ac:chgData name="Cristina Esposito" userId="28a96c23-e6e6-4028-95a7-29a2ebee5cc6" providerId="ADAL" clId="{9F446F29-06AB-485D-B50B-7E5E6EB2928F}" dt="2021-11-26T13:30:44.086" v="3284" actId="20577"/>
          <ac:spMkLst>
            <pc:docMk/>
            <pc:sldMk cId="1384987047" sldId="301"/>
            <ac:spMk id="18" creationId="{8DB75B3E-DA20-4503-9ED6-6DEE6F676169}"/>
          </ac:spMkLst>
        </pc:spChg>
      </pc:sldChg>
      <pc:sldChg chg="addSp delSp modSp add mod modNotesTx">
        <pc:chgData name="Cristina Esposito" userId="28a96c23-e6e6-4028-95a7-29a2ebee5cc6" providerId="ADAL" clId="{9F446F29-06AB-485D-B50B-7E5E6EB2928F}" dt="2021-11-29T13:19:02.111" v="4039" actId="404"/>
        <pc:sldMkLst>
          <pc:docMk/>
          <pc:sldMk cId="3676468780" sldId="302"/>
        </pc:sldMkLst>
        <pc:spChg chg="mod">
          <ac:chgData name="Cristina Esposito" userId="28a96c23-e6e6-4028-95a7-29a2ebee5cc6" providerId="ADAL" clId="{9F446F29-06AB-485D-B50B-7E5E6EB2928F}" dt="2021-11-27T15:38:11.885" v="3597" actId="20577"/>
          <ac:spMkLst>
            <pc:docMk/>
            <pc:sldMk cId="3676468780" sldId="302"/>
            <ac:spMk id="3" creationId="{A7B07AE1-7A4A-48BD-80B3-903E6E8BA11B}"/>
          </ac:spMkLst>
        </pc:spChg>
        <pc:spChg chg="del">
          <ac:chgData name="Cristina Esposito" userId="28a96c23-e6e6-4028-95a7-29a2ebee5cc6" providerId="ADAL" clId="{9F446F29-06AB-485D-B50B-7E5E6EB2928F}" dt="2021-11-26T13:31:10.993" v="3286" actId="478"/>
          <ac:spMkLst>
            <pc:docMk/>
            <pc:sldMk cId="3676468780" sldId="302"/>
            <ac:spMk id="9" creationId="{1D1CA5A6-7151-4A5A-AFE7-6579591AD262}"/>
          </ac:spMkLst>
        </pc:spChg>
        <pc:spChg chg="add mod">
          <ac:chgData name="Cristina Esposito" userId="28a96c23-e6e6-4028-95a7-29a2ebee5cc6" providerId="ADAL" clId="{9F446F29-06AB-485D-B50B-7E5E6EB2928F}" dt="2021-11-29T13:19:02.111" v="4039" actId="404"/>
          <ac:spMkLst>
            <pc:docMk/>
            <pc:sldMk cId="3676468780" sldId="302"/>
            <ac:spMk id="10" creationId="{F7D1AE83-EBF6-4CFE-9DC2-C0BE7BD926D2}"/>
          </ac:spMkLst>
        </pc:spChg>
      </pc:sldChg>
      <pc:sldChg chg="addSp delSp modSp add mod modNotesTx">
        <pc:chgData name="Cristina Esposito" userId="28a96c23-e6e6-4028-95a7-29a2ebee5cc6" providerId="ADAL" clId="{9F446F29-06AB-485D-B50B-7E5E6EB2928F}" dt="2021-11-28T23:56:25.333" v="3831" actId="20577"/>
        <pc:sldMkLst>
          <pc:docMk/>
          <pc:sldMk cId="3686071857" sldId="303"/>
        </pc:sldMkLst>
        <pc:spChg chg="mod">
          <ac:chgData name="Cristina Esposito" userId="28a96c23-e6e6-4028-95a7-29a2ebee5cc6" providerId="ADAL" clId="{9F446F29-06AB-485D-B50B-7E5E6EB2928F}" dt="2021-11-27T15:38:17.692" v="3613" actId="20577"/>
          <ac:spMkLst>
            <pc:docMk/>
            <pc:sldMk cId="3686071857" sldId="303"/>
            <ac:spMk id="3" creationId="{A7B07AE1-7A4A-48BD-80B3-903E6E8BA11B}"/>
          </ac:spMkLst>
        </pc:spChg>
        <pc:spChg chg="add del mod">
          <ac:chgData name="Cristina Esposito" userId="28a96c23-e6e6-4028-95a7-29a2ebee5cc6" providerId="ADAL" clId="{9F446F29-06AB-485D-B50B-7E5E6EB2928F}" dt="2021-11-26T14:08:28.416" v="3320" actId="478"/>
          <ac:spMkLst>
            <pc:docMk/>
            <pc:sldMk cId="3686071857" sldId="303"/>
            <ac:spMk id="8" creationId="{44BDEE1B-2B38-4A9D-892D-C82F46EFDC03}"/>
          </ac:spMkLst>
        </pc:spChg>
        <pc:spChg chg="add mod">
          <ac:chgData name="Cristina Esposito" userId="28a96c23-e6e6-4028-95a7-29a2ebee5cc6" providerId="ADAL" clId="{9F446F29-06AB-485D-B50B-7E5E6EB2928F}" dt="2021-11-26T14:09:37.634" v="3407" actId="1076"/>
          <ac:spMkLst>
            <pc:docMk/>
            <pc:sldMk cId="3686071857" sldId="303"/>
            <ac:spMk id="9" creationId="{FDA36F92-E787-4FCD-AA4C-2E16391EF9E3}"/>
          </ac:spMkLst>
        </pc:spChg>
        <pc:spChg chg="del">
          <ac:chgData name="Cristina Esposito" userId="28a96c23-e6e6-4028-95a7-29a2ebee5cc6" providerId="ADAL" clId="{9F446F29-06AB-485D-B50B-7E5E6EB2928F}" dt="2021-11-26T13:59:58.169" v="3298" actId="478"/>
          <ac:spMkLst>
            <pc:docMk/>
            <pc:sldMk cId="3686071857" sldId="303"/>
            <ac:spMk id="10" creationId="{F7D1AE83-EBF6-4CFE-9DC2-C0BE7BD926D2}"/>
          </ac:spMkLst>
        </pc:spChg>
      </pc:sldChg>
      <pc:sldChg chg="addSp delSp modSp add mod modNotesTx">
        <pc:chgData name="Cristina Esposito" userId="28a96c23-e6e6-4028-95a7-29a2ebee5cc6" providerId="ADAL" clId="{9F446F29-06AB-485D-B50B-7E5E6EB2928F}" dt="2021-11-28T23:48:41.991" v="3828"/>
        <pc:sldMkLst>
          <pc:docMk/>
          <pc:sldMk cId="2138088648" sldId="304"/>
        </pc:sldMkLst>
        <pc:spChg chg="mod">
          <ac:chgData name="Cristina Esposito" userId="28a96c23-e6e6-4028-95a7-29a2ebee5cc6" providerId="ADAL" clId="{9F446F29-06AB-485D-B50B-7E5E6EB2928F}" dt="2021-11-27T15:38:24.933" v="3627" actId="20577"/>
          <ac:spMkLst>
            <pc:docMk/>
            <pc:sldMk cId="2138088648" sldId="304"/>
            <ac:spMk id="3" creationId="{A7B07AE1-7A4A-48BD-80B3-903E6E8BA11B}"/>
          </ac:spMkLst>
        </pc:spChg>
        <pc:spChg chg="del">
          <ac:chgData name="Cristina Esposito" userId="28a96c23-e6e6-4028-95a7-29a2ebee5cc6" providerId="ADAL" clId="{9F446F29-06AB-485D-B50B-7E5E6EB2928F}" dt="2021-11-26T14:09:42.873" v="3409" actId="478"/>
          <ac:spMkLst>
            <pc:docMk/>
            <pc:sldMk cId="2138088648" sldId="304"/>
            <ac:spMk id="9" creationId="{FDA36F92-E787-4FCD-AA4C-2E16391EF9E3}"/>
          </ac:spMkLst>
        </pc:spChg>
        <pc:spChg chg="add mod">
          <ac:chgData name="Cristina Esposito" userId="28a96c23-e6e6-4028-95a7-29a2ebee5cc6" providerId="ADAL" clId="{9F446F29-06AB-485D-B50B-7E5E6EB2928F}" dt="2021-11-27T16:25:03.839" v="3702" actId="20577"/>
          <ac:spMkLst>
            <pc:docMk/>
            <pc:sldMk cId="2138088648" sldId="304"/>
            <ac:spMk id="10" creationId="{4BBBEC59-3936-4BD7-B598-AADA35463187}"/>
          </ac:spMkLst>
        </pc:spChg>
        <pc:spChg chg="add mod">
          <ac:chgData name="Cristina Esposito" userId="28a96c23-e6e6-4028-95a7-29a2ebee5cc6" providerId="ADAL" clId="{9F446F29-06AB-485D-B50B-7E5E6EB2928F}" dt="2021-11-26T14:11:57.046" v="3500" actId="14100"/>
          <ac:spMkLst>
            <pc:docMk/>
            <pc:sldMk cId="2138088648" sldId="304"/>
            <ac:spMk id="11" creationId="{6354AD00-A599-4E48-8223-DDF69078CAE0}"/>
          </ac:spMkLst>
        </pc:spChg>
        <pc:picChg chg="del">
          <ac:chgData name="Cristina Esposito" userId="28a96c23-e6e6-4028-95a7-29a2ebee5cc6" providerId="ADAL" clId="{9F446F29-06AB-485D-B50B-7E5E6EB2928F}" dt="2021-11-26T14:09:43.650" v="3410" actId="478"/>
          <ac:picMkLst>
            <pc:docMk/>
            <pc:sldMk cId="2138088648" sldId="304"/>
            <ac:picMk id="4" creationId="{306AF18B-1118-4A66-994D-509D3E0AD31F}"/>
          </ac:picMkLst>
        </pc:picChg>
        <pc:picChg chg="del">
          <ac:chgData name="Cristina Esposito" userId="28a96c23-e6e6-4028-95a7-29a2ebee5cc6" providerId="ADAL" clId="{9F446F29-06AB-485D-B50B-7E5E6EB2928F}" dt="2021-11-26T14:09:44.113" v="3411" actId="478"/>
          <ac:picMkLst>
            <pc:docMk/>
            <pc:sldMk cId="2138088648" sldId="304"/>
            <ac:picMk id="5" creationId="{357F3E73-4310-4B0F-98A1-B0A3598D763F}"/>
          </ac:picMkLst>
        </pc:picChg>
        <pc:picChg chg="del">
          <ac:chgData name="Cristina Esposito" userId="28a96c23-e6e6-4028-95a7-29a2ebee5cc6" providerId="ADAL" clId="{9F446F29-06AB-485D-B50B-7E5E6EB2928F}" dt="2021-11-26T14:09:44.529" v="3412" actId="478"/>
          <ac:picMkLst>
            <pc:docMk/>
            <pc:sldMk cId="2138088648" sldId="304"/>
            <ac:picMk id="6" creationId="{6C43398A-4D4A-4AF4-8EEF-6E1BFBBD8096}"/>
          </ac:picMkLst>
        </pc:picChg>
        <pc:picChg chg="del">
          <ac:chgData name="Cristina Esposito" userId="28a96c23-e6e6-4028-95a7-29a2ebee5cc6" providerId="ADAL" clId="{9F446F29-06AB-485D-B50B-7E5E6EB2928F}" dt="2021-11-26T14:09:44.935" v="3413" actId="478"/>
          <ac:picMkLst>
            <pc:docMk/>
            <pc:sldMk cId="2138088648" sldId="304"/>
            <ac:picMk id="7" creationId="{CDEBEE55-5896-4653-839D-F02B5BB22DCB}"/>
          </ac:picMkLst>
        </pc:picChg>
      </pc:sldChg>
      <pc:sldChg chg="addSp delSp modSp new mod modClrScheme chgLayout">
        <pc:chgData name="Cristina Esposito" userId="28a96c23-e6e6-4028-95a7-29a2ebee5cc6" providerId="ADAL" clId="{9F446F29-06AB-485D-B50B-7E5E6EB2928F}" dt="2021-11-28T15:31:19.070" v="3727" actId="14100"/>
        <pc:sldMkLst>
          <pc:docMk/>
          <pc:sldMk cId="1995218644" sldId="308"/>
        </pc:sldMkLst>
        <pc:spChg chg="del mod ord">
          <ac:chgData name="Cristina Esposito" userId="28a96c23-e6e6-4028-95a7-29a2ebee5cc6" providerId="ADAL" clId="{9F446F29-06AB-485D-B50B-7E5E6EB2928F}" dt="2021-11-28T15:30:58.290" v="3704" actId="700"/>
          <ac:spMkLst>
            <pc:docMk/>
            <pc:sldMk cId="1995218644" sldId="308"/>
            <ac:spMk id="2" creationId="{3F18ED1C-295F-4C0C-9BA0-BF2B94CABB35}"/>
          </ac:spMkLst>
        </pc:spChg>
        <pc:spChg chg="del mod ord">
          <ac:chgData name="Cristina Esposito" userId="28a96c23-e6e6-4028-95a7-29a2ebee5cc6" providerId="ADAL" clId="{9F446F29-06AB-485D-B50B-7E5E6EB2928F}" dt="2021-11-28T15:30:58.290" v="3704" actId="700"/>
          <ac:spMkLst>
            <pc:docMk/>
            <pc:sldMk cId="1995218644" sldId="308"/>
            <ac:spMk id="3" creationId="{A1630BE9-2048-4C9F-8712-802BCE95E374}"/>
          </ac:spMkLst>
        </pc:spChg>
        <pc:spChg chg="add mod ord">
          <ac:chgData name="Cristina Esposito" userId="28a96c23-e6e6-4028-95a7-29a2ebee5cc6" providerId="ADAL" clId="{9F446F29-06AB-485D-B50B-7E5E6EB2928F}" dt="2021-11-28T15:31:19.070" v="3727" actId="14100"/>
          <ac:spMkLst>
            <pc:docMk/>
            <pc:sldMk cId="1995218644" sldId="308"/>
            <ac:spMk id="4" creationId="{19764FA3-C85D-4E4D-91C7-EDFAACE15F60}"/>
          </ac:spMkLst>
        </pc:spChg>
        <pc:spChg chg="add del mod ord">
          <ac:chgData name="Cristina Esposito" userId="28a96c23-e6e6-4028-95a7-29a2ebee5cc6" providerId="ADAL" clId="{9F446F29-06AB-485D-B50B-7E5E6EB2928F}" dt="2021-11-28T15:31:06.247" v="3726" actId="478"/>
          <ac:spMkLst>
            <pc:docMk/>
            <pc:sldMk cId="1995218644" sldId="308"/>
            <ac:spMk id="5" creationId="{560ECB8B-B6AD-41EF-868E-50B6075F8486}"/>
          </ac:spMkLst>
        </pc:spChg>
      </pc:sldChg>
      <pc:sldChg chg="modSp mod">
        <pc:chgData name="Cristina Esposito" userId="28a96c23-e6e6-4028-95a7-29a2ebee5cc6" providerId="ADAL" clId="{9F446F29-06AB-485D-B50B-7E5E6EB2928F}" dt="2021-11-29T12:40:53.055" v="3960" actId="2711"/>
        <pc:sldMkLst>
          <pc:docMk/>
          <pc:sldMk cId="1797836112" sldId="309"/>
        </pc:sldMkLst>
        <pc:spChg chg="mod">
          <ac:chgData name="Cristina Esposito" userId="28a96c23-e6e6-4028-95a7-29a2ebee5cc6" providerId="ADAL" clId="{9F446F29-06AB-485D-B50B-7E5E6EB2928F}" dt="2021-11-29T12:40:53.055" v="3960" actId="2711"/>
          <ac:spMkLst>
            <pc:docMk/>
            <pc:sldMk cId="1797836112" sldId="309"/>
            <ac:spMk id="3" creationId="{D5098F23-F7E6-4E74-8CC6-C69A16986B1A}"/>
          </ac:spMkLst>
        </pc:spChg>
      </pc:sldChg>
      <pc:sldChg chg="addSp delSp add del setBg delDesignElem">
        <pc:chgData name="Cristina Esposito" userId="28a96c23-e6e6-4028-95a7-29a2ebee5cc6" providerId="ADAL" clId="{9F446F29-06AB-485D-B50B-7E5E6EB2928F}" dt="2021-11-29T12:26:46.352" v="3836"/>
        <pc:sldMkLst>
          <pc:docMk/>
          <pc:sldMk cId="1255286386" sldId="314"/>
        </pc:sldMkLst>
        <pc:spChg chg="add del">
          <ac:chgData name="Cristina Esposito" userId="28a96c23-e6e6-4028-95a7-29a2ebee5cc6" providerId="ADAL" clId="{9F446F29-06AB-485D-B50B-7E5E6EB2928F}" dt="2021-11-29T12:26:46.352" v="3836"/>
          <ac:spMkLst>
            <pc:docMk/>
            <pc:sldMk cId="1255286386" sldId="314"/>
            <ac:spMk id="86" creationId="{8F23F8A3-8FD7-4779-8323-FDC26BE99889}"/>
          </ac:spMkLst>
        </pc:spChg>
        <pc:spChg chg="add del">
          <ac:chgData name="Cristina Esposito" userId="28a96c23-e6e6-4028-95a7-29a2ebee5cc6" providerId="ADAL" clId="{9F446F29-06AB-485D-B50B-7E5E6EB2928F}" dt="2021-11-29T12:26:46.352" v="3836"/>
          <ac:spMkLst>
            <pc:docMk/>
            <pc:sldMk cId="1255286386" sldId="314"/>
            <ac:spMk id="87" creationId="{F605C4CC-A25C-416F-8333-7CB7DC97D870}"/>
          </ac:spMkLst>
        </pc:spChg>
      </pc:sldChg>
    </pc:docChg>
  </pc:docChgLst>
  <pc:docChgLst>
    <pc:chgData name="Cristina Esposito" userId="S::cristina.esposito@mail.mcgill.ca::28a96c23-e6e6-4028-95a7-29a2ebee5cc6" providerId="AD" clId="Web-{FB6C7B49-68A2-499C-B424-97904139C55C}"/>
    <pc:docChg chg="delSld modSld">
      <pc:chgData name="Cristina Esposito" userId="S::cristina.esposito@mail.mcgill.ca::28a96c23-e6e6-4028-95a7-29a2ebee5cc6" providerId="AD" clId="Web-{FB6C7B49-68A2-499C-B424-97904139C55C}" dt="2021-11-26T12:29:24.322" v="7"/>
      <pc:docMkLst>
        <pc:docMk/>
      </pc:docMkLst>
      <pc:sldChg chg="modSp">
        <pc:chgData name="Cristina Esposito" userId="S::cristina.esposito@mail.mcgill.ca::28a96c23-e6e6-4028-95a7-29a2ebee5cc6" providerId="AD" clId="Web-{FB6C7B49-68A2-499C-B424-97904139C55C}" dt="2021-11-26T12:27:53.990" v="0" actId="20577"/>
        <pc:sldMkLst>
          <pc:docMk/>
          <pc:sldMk cId="2252022200" sldId="271"/>
        </pc:sldMkLst>
        <pc:spChg chg="mod">
          <ac:chgData name="Cristina Esposito" userId="S::cristina.esposito@mail.mcgill.ca::28a96c23-e6e6-4028-95a7-29a2ebee5cc6" providerId="AD" clId="Web-{FB6C7B49-68A2-499C-B424-97904139C55C}" dt="2021-11-26T12:27:53.990" v="0" actId="20577"/>
          <ac:spMkLst>
            <pc:docMk/>
            <pc:sldMk cId="2252022200" sldId="271"/>
            <ac:spMk id="3" creationId="{BF9233C9-9BDF-45B6-9655-EC2D9119057B}"/>
          </ac:spMkLst>
        </pc:spChg>
      </pc:sldChg>
      <pc:sldChg chg="del">
        <pc:chgData name="Cristina Esposito" userId="S::cristina.esposito@mail.mcgill.ca::28a96c23-e6e6-4028-95a7-29a2ebee5cc6" providerId="AD" clId="Web-{FB6C7B49-68A2-499C-B424-97904139C55C}" dt="2021-11-26T12:29:20.009" v="1"/>
        <pc:sldMkLst>
          <pc:docMk/>
          <pc:sldMk cId="1291802264" sldId="274"/>
        </pc:sldMkLst>
      </pc:sldChg>
      <pc:sldChg chg="del">
        <pc:chgData name="Cristina Esposito" userId="S::cristina.esposito@mail.mcgill.ca::28a96c23-e6e6-4028-95a7-29a2ebee5cc6" providerId="AD" clId="Web-{FB6C7B49-68A2-499C-B424-97904139C55C}" dt="2021-11-26T12:29:21.181" v="2"/>
        <pc:sldMkLst>
          <pc:docMk/>
          <pc:sldMk cId="2207750548" sldId="275"/>
        </pc:sldMkLst>
      </pc:sldChg>
      <pc:sldChg chg="del">
        <pc:chgData name="Cristina Esposito" userId="S::cristina.esposito@mail.mcgill.ca::28a96c23-e6e6-4028-95a7-29a2ebee5cc6" providerId="AD" clId="Web-{FB6C7B49-68A2-499C-B424-97904139C55C}" dt="2021-11-26T12:29:21.931" v="3"/>
        <pc:sldMkLst>
          <pc:docMk/>
          <pc:sldMk cId="1599714224" sldId="276"/>
        </pc:sldMkLst>
      </pc:sldChg>
      <pc:sldChg chg="del">
        <pc:chgData name="Cristina Esposito" userId="S::cristina.esposito@mail.mcgill.ca::28a96c23-e6e6-4028-95a7-29a2ebee5cc6" providerId="AD" clId="Web-{FB6C7B49-68A2-499C-B424-97904139C55C}" dt="2021-11-26T12:29:22.618" v="4"/>
        <pc:sldMkLst>
          <pc:docMk/>
          <pc:sldMk cId="3557199184" sldId="277"/>
        </pc:sldMkLst>
      </pc:sldChg>
      <pc:sldChg chg="del">
        <pc:chgData name="Cristina Esposito" userId="S::cristina.esposito@mail.mcgill.ca::28a96c23-e6e6-4028-95a7-29a2ebee5cc6" providerId="AD" clId="Web-{FB6C7B49-68A2-499C-B424-97904139C55C}" dt="2021-11-26T12:29:23.243" v="5"/>
        <pc:sldMkLst>
          <pc:docMk/>
          <pc:sldMk cId="4259628815" sldId="278"/>
        </pc:sldMkLst>
      </pc:sldChg>
      <pc:sldChg chg="del">
        <pc:chgData name="Cristina Esposito" userId="S::cristina.esposito@mail.mcgill.ca::28a96c23-e6e6-4028-95a7-29a2ebee5cc6" providerId="AD" clId="Web-{FB6C7B49-68A2-499C-B424-97904139C55C}" dt="2021-11-26T12:29:23.868" v="6"/>
        <pc:sldMkLst>
          <pc:docMk/>
          <pc:sldMk cId="4115442583" sldId="279"/>
        </pc:sldMkLst>
      </pc:sldChg>
      <pc:sldChg chg="del">
        <pc:chgData name="Cristina Esposito" userId="S::cristina.esposito@mail.mcgill.ca::28a96c23-e6e6-4028-95a7-29a2ebee5cc6" providerId="AD" clId="Web-{FB6C7B49-68A2-499C-B424-97904139C55C}" dt="2021-11-26T12:29:24.322" v="7"/>
        <pc:sldMkLst>
          <pc:docMk/>
          <pc:sldMk cId="311767345" sldId="280"/>
        </pc:sldMkLst>
      </pc:sldChg>
    </pc:docChg>
  </pc:docChgLst>
  <pc:docChgLst>
    <pc:chgData name="Hisham Salem" userId="S::hisham.salem@mail.mcgill.ca::2e4722b5-ca3d-4317-9f3c-fa84a1d35792" providerId="AD" clId="Web-{823D354F-B445-B3C8-3CFD-6C6F6B645B82}"/>
    <pc:docChg chg="addSld modSld">
      <pc:chgData name="Hisham Salem" userId="S::hisham.salem@mail.mcgill.ca::2e4722b5-ca3d-4317-9f3c-fa84a1d35792" providerId="AD" clId="Web-{823D354F-B445-B3C8-3CFD-6C6F6B645B82}" dt="2021-11-18T19:57:44.076" v="483" actId="20577"/>
      <pc:docMkLst>
        <pc:docMk/>
      </pc:docMkLst>
      <pc:sldChg chg="modSp">
        <pc:chgData name="Hisham Salem" userId="S::hisham.salem@mail.mcgill.ca::2e4722b5-ca3d-4317-9f3c-fa84a1d35792" providerId="AD" clId="Web-{823D354F-B445-B3C8-3CFD-6C6F6B645B82}" dt="2021-11-18T19:42:00.474" v="57" actId="20577"/>
        <pc:sldMkLst>
          <pc:docMk/>
          <pc:sldMk cId="265657176" sldId="257"/>
        </pc:sldMkLst>
        <pc:spChg chg="mod">
          <ac:chgData name="Hisham Salem" userId="S::hisham.salem@mail.mcgill.ca::2e4722b5-ca3d-4317-9f3c-fa84a1d35792" providerId="AD" clId="Web-{823D354F-B445-B3C8-3CFD-6C6F6B645B82}" dt="2021-11-18T19:42:00.474" v="57" actId="20577"/>
          <ac:spMkLst>
            <pc:docMk/>
            <pc:sldMk cId="265657176" sldId="257"/>
            <ac:spMk id="3" creationId="{CBEC4495-D9A9-4FAC-BCF9-D7B4DE33A9DB}"/>
          </ac:spMkLst>
        </pc:spChg>
      </pc:sldChg>
      <pc:sldChg chg="modSp">
        <pc:chgData name="Hisham Salem" userId="S::hisham.salem@mail.mcgill.ca::2e4722b5-ca3d-4317-9f3c-fa84a1d35792" providerId="AD" clId="Web-{823D354F-B445-B3C8-3CFD-6C6F6B645B82}" dt="2021-11-18T19:57:01.982" v="442" actId="20577"/>
        <pc:sldMkLst>
          <pc:docMk/>
          <pc:sldMk cId="2985052877" sldId="258"/>
        </pc:sldMkLst>
        <pc:spChg chg="mod">
          <ac:chgData name="Hisham Salem" userId="S::hisham.salem@mail.mcgill.ca::2e4722b5-ca3d-4317-9f3c-fa84a1d35792" providerId="AD" clId="Web-{823D354F-B445-B3C8-3CFD-6C6F6B645B82}" dt="2021-11-18T19:57:01.982" v="442" actId="20577"/>
          <ac:spMkLst>
            <pc:docMk/>
            <pc:sldMk cId="2985052877" sldId="258"/>
            <ac:spMk id="3" creationId="{80CE488E-23DA-49A9-A846-45442BB2DAC0}"/>
          </ac:spMkLst>
        </pc:spChg>
      </pc:sldChg>
      <pc:sldChg chg="addSp delSp">
        <pc:chgData name="Hisham Salem" userId="S::hisham.salem@mail.mcgill.ca::2e4722b5-ca3d-4317-9f3c-fa84a1d35792" providerId="AD" clId="Web-{823D354F-B445-B3C8-3CFD-6C6F6B645B82}" dt="2021-11-18T19:57:06.654" v="444"/>
        <pc:sldMkLst>
          <pc:docMk/>
          <pc:sldMk cId="1347698215" sldId="259"/>
        </pc:sldMkLst>
        <pc:spChg chg="add del">
          <ac:chgData name="Hisham Salem" userId="S::hisham.salem@mail.mcgill.ca::2e4722b5-ca3d-4317-9f3c-fa84a1d35792" providerId="AD" clId="Web-{823D354F-B445-B3C8-3CFD-6C6F6B645B82}" dt="2021-11-18T19:57:06.654" v="444"/>
          <ac:spMkLst>
            <pc:docMk/>
            <pc:sldMk cId="1347698215" sldId="259"/>
            <ac:spMk id="4" creationId="{783CF7B5-D8D5-45E6-8671-81B27CD453D9}"/>
          </ac:spMkLst>
        </pc:spChg>
      </pc:sldChg>
      <pc:sldChg chg="modSp new">
        <pc:chgData name="Hisham Salem" userId="S::hisham.salem@mail.mcgill.ca::2e4722b5-ca3d-4317-9f3c-fa84a1d35792" providerId="AD" clId="Web-{823D354F-B445-B3C8-3CFD-6C6F6B645B82}" dt="2021-11-18T19:57:44.076" v="483" actId="20577"/>
        <pc:sldMkLst>
          <pc:docMk/>
          <pc:sldMk cId="1609603793" sldId="263"/>
        </pc:sldMkLst>
        <pc:spChg chg="mod">
          <ac:chgData name="Hisham Salem" userId="S::hisham.salem@mail.mcgill.ca::2e4722b5-ca3d-4317-9f3c-fa84a1d35792" providerId="AD" clId="Web-{823D354F-B445-B3C8-3CFD-6C6F6B645B82}" dt="2021-11-18T19:57:35.404" v="471" actId="20577"/>
          <ac:spMkLst>
            <pc:docMk/>
            <pc:sldMk cId="1609603793" sldId="263"/>
            <ac:spMk id="2" creationId="{696468E7-7868-4A06-8C67-A64BA2B4E3EB}"/>
          </ac:spMkLst>
        </pc:spChg>
        <pc:spChg chg="mod">
          <ac:chgData name="Hisham Salem" userId="S::hisham.salem@mail.mcgill.ca::2e4722b5-ca3d-4317-9f3c-fa84a1d35792" providerId="AD" clId="Web-{823D354F-B445-B3C8-3CFD-6C6F6B645B82}" dt="2021-11-18T19:57:44.076" v="483" actId="20577"/>
          <ac:spMkLst>
            <pc:docMk/>
            <pc:sldMk cId="1609603793" sldId="263"/>
            <ac:spMk id="3" creationId="{D5098F23-F7E6-4E74-8CC6-C69A16986B1A}"/>
          </ac:spMkLst>
        </pc:spChg>
      </pc:sldChg>
    </pc:docChg>
  </pc:docChgLst>
  <pc:docChgLst>
    <pc:chgData name="Cristina Esposito" userId="S::cristina.esposito@mail.mcgill.ca::28a96c23-e6e6-4028-95a7-29a2ebee5cc6" providerId="AD" clId="Web-{C41DD1BD-9275-4CD1-9ED0-8502AA63785A}"/>
    <pc:docChg chg="modSld">
      <pc:chgData name="Cristina Esposito" userId="S::cristina.esposito@mail.mcgill.ca::28a96c23-e6e6-4028-95a7-29a2ebee5cc6" providerId="AD" clId="Web-{C41DD1BD-9275-4CD1-9ED0-8502AA63785A}" dt="2021-11-27T15:16:33.459" v="80" actId="20577"/>
      <pc:docMkLst>
        <pc:docMk/>
      </pc:docMkLst>
      <pc:sldChg chg="modSp modNotes">
        <pc:chgData name="Cristina Esposito" userId="S::cristina.esposito@mail.mcgill.ca::28a96c23-e6e6-4028-95a7-29a2ebee5cc6" providerId="AD" clId="Web-{C41DD1BD-9275-4CD1-9ED0-8502AA63785A}" dt="2021-11-27T15:14:00.066" v="4" actId="20577"/>
        <pc:sldMkLst>
          <pc:docMk/>
          <pc:sldMk cId="1633658262" sldId="291"/>
        </pc:sldMkLst>
        <pc:spChg chg="mod">
          <ac:chgData name="Cristina Esposito" userId="S::cristina.esposito@mail.mcgill.ca::28a96c23-e6e6-4028-95a7-29a2ebee5cc6" providerId="AD" clId="Web-{C41DD1BD-9275-4CD1-9ED0-8502AA63785A}" dt="2021-11-27T15:14:00.066" v="4" actId="20577"/>
          <ac:spMkLst>
            <pc:docMk/>
            <pc:sldMk cId="1633658262" sldId="291"/>
            <ac:spMk id="2" creationId="{C40A2D9A-7864-4608-8318-7D48EF95E31B}"/>
          </ac:spMkLst>
        </pc:spChg>
      </pc:sldChg>
      <pc:sldChg chg="addSp modSp modNotes">
        <pc:chgData name="Cristina Esposito" userId="S::cristina.esposito@mail.mcgill.ca::28a96c23-e6e6-4028-95a7-29a2ebee5cc6" providerId="AD" clId="Web-{C41DD1BD-9275-4CD1-9ED0-8502AA63785A}" dt="2021-11-27T15:14:42.879" v="41"/>
        <pc:sldMkLst>
          <pc:docMk/>
          <pc:sldMk cId="4045902657" sldId="292"/>
        </pc:sldMkLst>
        <pc:spChg chg="mod">
          <ac:chgData name="Cristina Esposito" userId="S::cristina.esposito@mail.mcgill.ca::28a96c23-e6e6-4028-95a7-29a2ebee5cc6" providerId="AD" clId="Web-{C41DD1BD-9275-4CD1-9ED0-8502AA63785A}" dt="2021-11-27T15:14:09.910" v="9" actId="20577"/>
          <ac:spMkLst>
            <pc:docMk/>
            <pc:sldMk cId="4045902657" sldId="292"/>
            <ac:spMk id="2" creationId="{C40A2D9A-7864-4608-8318-7D48EF95E31B}"/>
          </ac:spMkLst>
        </pc:spChg>
        <pc:spChg chg="mod">
          <ac:chgData name="Cristina Esposito" userId="S::cristina.esposito@mail.mcgill.ca::28a96c23-e6e6-4028-95a7-29a2ebee5cc6" providerId="AD" clId="Web-{C41DD1BD-9275-4CD1-9ED0-8502AA63785A}" dt="2021-11-27T15:14:38.660" v="38" actId="20577"/>
          <ac:spMkLst>
            <pc:docMk/>
            <pc:sldMk cId="4045902657" sldId="292"/>
            <ac:spMk id="3" creationId="{A7B07AE1-7A4A-48BD-80B3-903E6E8BA11B}"/>
          </ac:spMkLst>
        </pc:spChg>
        <pc:picChg chg="add">
          <ac:chgData name="Cristina Esposito" userId="S::cristina.esposito@mail.mcgill.ca::28a96c23-e6e6-4028-95a7-29a2ebee5cc6" providerId="AD" clId="Web-{C41DD1BD-9275-4CD1-9ED0-8502AA63785A}" dt="2021-11-27T15:14:42.864" v="39"/>
          <ac:picMkLst>
            <pc:docMk/>
            <pc:sldMk cId="4045902657" sldId="292"/>
            <ac:picMk id="5" creationId="{8FF49CE7-200B-45A8-B4B7-9FDAA8A83542}"/>
          </ac:picMkLst>
        </pc:picChg>
        <pc:picChg chg="add">
          <ac:chgData name="Cristina Esposito" userId="S::cristina.esposito@mail.mcgill.ca::28a96c23-e6e6-4028-95a7-29a2ebee5cc6" providerId="AD" clId="Web-{C41DD1BD-9275-4CD1-9ED0-8502AA63785A}" dt="2021-11-27T15:14:42.879" v="40"/>
          <ac:picMkLst>
            <pc:docMk/>
            <pc:sldMk cId="4045902657" sldId="292"/>
            <ac:picMk id="7" creationId="{D34069FA-3B01-4C96-A468-4B01836AFD1D}"/>
          </ac:picMkLst>
        </pc:picChg>
        <pc:picChg chg="add">
          <ac:chgData name="Cristina Esposito" userId="S::cristina.esposito@mail.mcgill.ca::28a96c23-e6e6-4028-95a7-29a2ebee5cc6" providerId="AD" clId="Web-{C41DD1BD-9275-4CD1-9ED0-8502AA63785A}" dt="2021-11-27T15:14:42.879" v="41"/>
          <ac:picMkLst>
            <pc:docMk/>
            <pc:sldMk cId="4045902657" sldId="292"/>
            <ac:picMk id="9" creationId="{8794332D-0F1F-4BD4-A003-596F44C4FF04}"/>
          </ac:picMkLst>
        </pc:picChg>
      </pc:sldChg>
      <pc:sldChg chg="modSp modNotes">
        <pc:chgData name="Cristina Esposito" userId="S::cristina.esposito@mail.mcgill.ca::28a96c23-e6e6-4028-95a7-29a2ebee5cc6" providerId="AD" clId="Web-{C41DD1BD-9275-4CD1-9ED0-8502AA63785A}" dt="2021-11-27T15:16:12.865" v="64" actId="20577"/>
        <pc:sldMkLst>
          <pc:docMk/>
          <pc:sldMk cId="1126800780" sldId="293"/>
        </pc:sldMkLst>
        <pc:spChg chg="mod">
          <ac:chgData name="Cristina Esposito" userId="S::cristina.esposito@mail.mcgill.ca::28a96c23-e6e6-4028-95a7-29a2ebee5cc6" providerId="AD" clId="Web-{C41DD1BD-9275-4CD1-9ED0-8502AA63785A}" dt="2021-11-27T15:16:12.865" v="64" actId="20577"/>
          <ac:spMkLst>
            <pc:docMk/>
            <pc:sldMk cId="1126800780" sldId="293"/>
            <ac:spMk id="2" creationId="{C40A2D9A-7864-4608-8318-7D48EF95E31B}"/>
          </ac:spMkLst>
        </pc:spChg>
      </pc:sldChg>
      <pc:sldChg chg="modSp modNotes">
        <pc:chgData name="Cristina Esposito" userId="S::cristina.esposito@mail.mcgill.ca::28a96c23-e6e6-4028-95a7-29a2ebee5cc6" providerId="AD" clId="Web-{C41DD1BD-9275-4CD1-9ED0-8502AA63785A}" dt="2021-11-27T15:15:04.051" v="43"/>
        <pc:sldMkLst>
          <pc:docMk/>
          <pc:sldMk cId="2189818343" sldId="294"/>
        </pc:sldMkLst>
        <pc:spChg chg="mod">
          <ac:chgData name="Cristina Esposito" userId="S::cristina.esposito@mail.mcgill.ca::28a96c23-e6e6-4028-95a7-29a2ebee5cc6" providerId="AD" clId="Web-{C41DD1BD-9275-4CD1-9ED0-8502AA63785A}" dt="2021-11-27T15:15:00.208" v="42" actId="20577"/>
          <ac:spMkLst>
            <pc:docMk/>
            <pc:sldMk cId="2189818343" sldId="294"/>
            <ac:spMk id="2" creationId="{C40A2D9A-7864-4608-8318-7D48EF95E31B}"/>
          </ac:spMkLst>
        </pc:spChg>
      </pc:sldChg>
      <pc:sldChg chg="modSp modNotes">
        <pc:chgData name="Cristina Esposito" userId="S::cristina.esposito@mail.mcgill.ca::28a96c23-e6e6-4028-95a7-29a2ebee5cc6" providerId="AD" clId="Web-{C41DD1BD-9275-4CD1-9ED0-8502AA63785A}" dt="2021-11-27T15:15:30.302" v="53" actId="20577"/>
        <pc:sldMkLst>
          <pc:docMk/>
          <pc:sldMk cId="914603037" sldId="295"/>
        </pc:sldMkLst>
        <pc:spChg chg="mod">
          <ac:chgData name="Cristina Esposito" userId="S::cristina.esposito@mail.mcgill.ca::28a96c23-e6e6-4028-95a7-29a2ebee5cc6" providerId="AD" clId="Web-{C41DD1BD-9275-4CD1-9ED0-8502AA63785A}" dt="2021-11-27T15:15:30.302" v="53" actId="20577"/>
          <ac:spMkLst>
            <pc:docMk/>
            <pc:sldMk cId="914603037" sldId="295"/>
            <ac:spMk id="2" creationId="{C40A2D9A-7864-4608-8318-7D48EF95E31B}"/>
          </ac:spMkLst>
        </pc:spChg>
      </pc:sldChg>
      <pc:sldChg chg="modSp modNotes">
        <pc:chgData name="Cristina Esposito" userId="S::cristina.esposito@mail.mcgill.ca::28a96c23-e6e6-4028-95a7-29a2ebee5cc6" providerId="AD" clId="Web-{C41DD1BD-9275-4CD1-9ED0-8502AA63785A}" dt="2021-11-27T15:15:17.083" v="49"/>
        <pc:sldMkLst>
          <pc:docMk/>
          <pc:sldMk cId="2261861282" sldId="296"/>
        </pc:sldMkLst>
        <pc:spChg chg="mod">
          <ac:chgData name="Cristina Esposito" userId="S::cristina.esposito@mail.mcgill.ca::28a96c23-e6e6-4028-95a7-29a2ebee5cc6" providerId="AD" clId="Web-{C41DD1BD-9275-4CD1-9ED0-8502AA63785A}" dt="2021-11-27T15:15:07.051" v="44" actId="20577"/>
          <ac:spMkLst>
            <pc:docMk/>
            <pc:sldMk cId="2261861282" sldId="296"/>
            <ac:spMk id="2" creationId="{C40A2D9A-7864-4608-8318-7D48EF95E31B}"/>
          </ac:spMkLst>
        </pc:spChg>
      </pc:sldChg>
      <pc:sldChg chg="modSp modNotes">
        <pc:chgData name="Cristina Esposito" userId="S::cristina.esposito@mail.mcgill.ca::28a96c23-e6e6-4028-95a7-29a2ebee5cc6" providerId="AD" clId="Web-{C41DD1BD-9275-4CD1-9ED0-8502AA63785A}" dt="2021-11-27T15:15:46.693" v="55"/>
        <pc:sldMkLst>
          <pc:docMk/>
          <pc:sldMk cId="101502154" sldId="297"/>
        </pc:sldMkLst>
        <pc:spChg chg="mod">
          <ac:chgData name="Cristina Esposito" userId="S::cristina.esposito@mail.mcgill.ca::28a96c23-e6e6-4028-95a7-29a2ebee5cc6" providerId="AD" clId="Web-{C41DD1BD-9275-4CD1-9ED0-8502AA63785A}" dt="2021-11-27T15:15:42.036" v="54" actId="20577"/>
          <ac:spMkLst>
            <pc:docMk/>
            <pc:sldMk cId="101502154" sldId="297"/>
            <ac:spMk id="2" creationId="{C40A2D9A-7864-4608-8318-7D48EF95E31B}"/>
          </ac:spMkLst>
        </pc:spChg>
      </pc:sldChg>
      <pc:sldChg chg="modSp modNotes">
        <pc:chgData name="Cristina Esposito" userId="S::cristina.esposito@mail.mcgill.ca::28a96c23-e6e6-4028-95a7-29a2ebee5cc6" providerId="AD" clId="Web-{C41DD1BD-9275-4CD1-9ED0-8502AA63785A}" dt="2021-11-27T15:15:22.989" v="51" actId="20577"/>
        <pc:sldMkLst>
          <pc:docMk/>
          <pc:sldMk cId="496335865" sldId="298"/>
        </pc:sldMkLst>
        <pc:spChg chg="mod">
          <ac:chgData name="Cristina Esposito" userId="S::cristina.esposito@mail.mcgill.ca::28a96c23-e6e6-4028-95a7-29a2ebee5cc6" providerId="AD" clId="Web-{C41DD1BD-9275-4CD1-9ED0-8502AA63785A}" dt="2021-11-27T15:15:22.989" v="51" actId="20577"/>
          <ac:spMkLst>
            <pc:docMk/>
            <pc:sldMk cId="496335865" sldId="298"/>
            <ac:spMk id="2" creationId="{C40A2D9A-7864-4608-8318-7D48EF95E31B}"/>
          </ac:spMkLst>
        </pc:spChg>
      </pc:sldChg>
      <pc:sldChg chg="addSp modSp modNotes">
        <pc:chgData name="Cristina Esposito" userId="S::cristina.esposito@mail.mcgill.ca::28a96c23-e6e6-4028-95a7-29a2ebee5cc6" providerId="AD" clId="Web-{C41DD1BD-9275-4CD1-9ED0-8502AA63785A}" dt="2021-11-27T15:15:59.208" v="61"/>
        <pc:sldMkLst>
          <pc:docMk/>
          <pc:sldMk cId="628748832" sldId="299"/>
        </pc:sldMkLst>
        <pc:spChg chg="mod">
          <ac:chgData name="Cristina Esposito" userId="S::cristina.esposito@mail.mcgill.ca::28a96c23-e6e6-4028-95a7-29a2ebee5cc6" providerId="AD" clId="Web-{C41DD1BD-9275-4CD1-9ED0-8502AA63785A}" dt="2021-11-27T15:15:50.880" v="56" actId="20577"/>
          <ac:spMkLst>
            <pc:docMk/>
            <pc:sldMk cId="628748832" sldId="299"/>
            <ac:spMk id="2" creationId="{C40A2D9A-7864-4608-8318-7D48EF95E31B}"/>
          </ac:spMkLst>
        </pc:spChg>
        <pc:picChg chg="add">
          <ac:chgData name="Cristina Esposito" userId="S::cristina.esposito@mail.mcgill.ca::28a96c23-e6e6-4028-95a7-29a2ebee5cc6" providerId="AD" clId="Web-{C41DD1BD-9275-4CD1-9ED0-8502AA63785A}" dt="2021-11-27T15:15:59.162" v="58"/>
          <ac:picMkLst>
            <pc:docMk/>
            <pc:sldMk cId="628748832" sldId="299"/>
            <ac:picMk id="5" creationId="{1901DC7F-52A3-403A-9539-7D0D4A3CBB18}"/>
          </ac:picMkLst>
        </pc:picChg>
        <pc:picChg chg="add">
          <ac:chgData name="Cristina Esposito" userId="S::cristina.esposito@mail.mcgill.ca::28a96c23-e6e6-4028-95a7-29a2ebee5cc6" providerId="AD" clId="Web-{C41DD1BD-9275-4CD1-9ED0-8502AA63785A}" dt="2021-11-27T15:15:59.177" v="59"/>
          <ac:picMkLst>
            <pc:docMk/>
            <pc:sldMk cId="628748832" sldId="299"/>
            <ac:picMk id="7" creationId="{F66E85D9-C029-4945-AE36-23365870A369}"/>
          </ac:picMkLst>
        </pc:picChg>
        <pc:picChg chg="add">
          <ac:chgData name="Cristina Esposito" userId="S::cristina.esposito@mail.mcgill.ca::28a96c23-e6e6-4028-95a7-29a2ebee5cc6" providerId="AD" clId="Web-{C41DD1BD-9275-4CD1-9ED0-8502AA63785A}" dt="2021-11-27T15:15:59.193" v="60"/>
          <ac:picMkLst>
            <pc:docMk/>
            <pc:sldMk cId="628748832" sldId="299"/>
            <ac:picMk id="9" creationId="{A6193E5F-3A68-49EB-AE13-1EFBF861E268}"/>
          </ac:picMkLst>
        </pc:picChg>
        <pc:picChg chg="add">
          <ac:chgData name="Cristina Esposito" userId="S::cristina.esposito@mail.mcgill.ca::28a96c23-e6e6-4028-95a7-29a2ebee5cc6" providerId="AD" clId="Web-{C41DD1BD-9275-4CD1-9ED0-8502AA63785A}" dt="2021-11-27T15:15:59.208" v="61"/>
          <ac:picMkLst>
            <pc:docMk/>
            <pc:sldMk cId="628748832" sldId="299"/>
            <ac:picMk id="11" creationId="{4B29F4E2-472C-4670-8242-D08A377CBB74}"/>
          </ac:picMkLst>
        </pc:picChg>
      </pc:sldChg>
      <pc:sldChg chg="modSp modNotes">
        <pc:chgData name="Cristina Esposito" userId="S::cristina.esposito@mail.mcgill.ca::28a96c23-e6e6-4028-95a7-29a2ebee5cc6" providerId="AD" clId="Web-{C41DD1BD-9275-4CD1-9ED0-8502AA63785A}" dt="2021-11-27T15:16:17.396" v="73"/>
        <pc:sldMkLst>
          <pc:docMk/>
          <pc:sldMk cId="1384987047" sldId="301"/>
        </pc:sldMkLst>
        <pc:spChg chg="mod">
          <ac:chgData name="Cristina Esposito" userId="S::cristina.esposito@mail.mcgill.ca::28a96c23-e6e6-4028-95a7-29a2ebee5cc6" providerId="AD" clId="Web-{C41DD1BD-9275-4CD1-9ED0-8502AA63785A}" dt="2021-11-27T15:16:15.740" v="65" actId="20577"/>
          <ac:spMkLst>
            <pc:docMk/>
            <pc:sldMk cId="1384987047" sldId="301"/>
            <ac:spMk id="2" creationId="{C40A2D9A-7864-4608-8318-7D48EF95E31B}"/>
          </ac:spMkLst>
        </pc:spChg>
      </pc:sldChg>
      <pc:sldChg chg="modSp modNotes">
        <pc:chgData name="Cristina Esposito" userId="S::cristina.esposito@mail.mcgill.ca::28a96c23-e6e6-4028-95a7-29a2ebee5cc6" providerId="AD" clId="Web-{C41DD1BD-9275-4CD1-9ED0-8502AA63785A}" dt="2021-11-27T15:16:23.037" v="75"/>
        <pc:sldMkLst>
          <pc:docMk/>
          <pc:sldMk cId="3676468780" sldId="302"/>
        </pc:sldMkLst>
        <pc:spChg chg="mod">
          <ac:chgData name="Cristina Esposito" userId="S::cristina.esposito@mail.mcgill.ca::28a96c23-e6e6-4028-95a7-29a2ebee5cc6" providerId="AD" clId="Web-{C41DD1BD-9275-4CD1-9ED0-8502AA63785A}" dt="2021-11-27T15:16:20.662" v="74" actId="20577"/>
          <ac:spMkLst>
            <pc:docMk/>
            <pc:sldMk cId="3676468780" sldId="302"/>
            <ac:spMk id="2" creationId="{C40A2D9A-7864-4608-8318-7D48EF95E31B}"/>
          </ac:spMkLst>
        </pc:spChg>
      </pc:sldChg>
      <pc:sldChg chg="modSp modNotes">
        <pc:chgData name="Cristina Esposito" userId="S::cristina.esposito@mail.mcgill.ca::28a96c23-e6e6-4028-95a7-29a2ebee5cc6" providerId="AD" clId="Web-{C41DD1BD-9275-4CD1-9ED0-8502AA63785A}" dt="2021-11-27T15:16:28.146" v="78" actId="20577"/>
        <pc:sldMkLst>
          <pc:docMk/>
          <pc:sldMk cId="3686071857" sldId="303"/>
        </pc:sldMkLst>
        <pc:spChg chg="mod">
          <ac:chgData name="Cristina Esposito" userId="S::cristina.esposito@mail.mcgill.ca::28a96c23-e6e6-4028-95a7-29a2ebee5cc6" providerId="AD" clId="Web-{C41DD1BD-9275-4CD1-9ED0-8502AA63785A}" dt="2021-11-27T15:16:28.146" v="78" actId="20577"/>
          <ac:spMkLst>
            <pc:docMk/>
            <pc:sldMk cId="3686071857" sldId="303"/>
            <ac:spMk id="2" creationId="{C40A2D9A-7864-4608-8318-7D48EF95E31B}"/>
          </ac:spMkLst>
        </pc:spChg>
      </pc:sldChg>
      <pc:sldChg chg="modSp modNotes">
        <pc:chgData name="Cristina Esposito" userId="S::cristina.esposito@mail.mcgill.ca::28a96c23-e6e6-4028-95a7-29a2ebee5cc6" providerId="AD" clId="Web-{C41DD1BD-9275-4CD1-9ED0-8502AA63785A}" dt="2021-11-27T15:16:33.459" v="80" actId="20577"/>
        <pc:sldMkLst>
          <pc:docMk/>
          <pc:sldMk cId="2138088648" sldId="304"/>
        </pc:sldMkLst>
        <pc:spChg chg="mod">
          <ac:chgData name="Cristina Esposito" userId="S::cristina.esposito@mail.mcgill.ca::28a96c23-e6e6-4028-95a7-29a2ebee5cc6" providerId="AD" clId="Web-{C41DD1BD-9275-4CD1-9ED0-8502AA63785A}" dt="2021-11-27T15:16:33.459" v="80" actId="20577"/>
          <ac:spMkLst>
            <pc:docMk/>
            <pc:sldMk cId="2138088648" sldId="304"/>
            <ac:spMk id="2" creationId="{C40A2D9A-7864-4608-8318-7D48EF95E31B}"/>
          </ac:spMkLst>
        </pc:spChg>
      </pc:sldChg>
    </pc:docChg>
  </pc:docChgLst>
  <pc:docChgLst>
    <pc:chgData name="Cristina Esposito" userId="S::cristina.esposito@mail.mcgill.ca::28a96c23-e6e6-4028-95a7-29a2ebee5cc6" providerId="AD" clId="Web-{89DC14FA-A8AE-4A1F-BDD9-5B032AC42704}"/>
    <pc:docChg chg="modSld">
      <pc:chgData name="Cristina Esposito" userId="S::cristina.esposito@mail.mcgill.ca::28a96c23-e6e6-4028-95a7-29a2ebee5cc6" providerId="AD" clId="Web-{89DC14FA-A8AE-4A1F-BDD9-5B032AC42704}" dt="2021-11-27T00:57:18.361" v="1" actId="20577"/>
      <pc:docMkLst>
        <pc:docMk/>
      </pc:docMkLst>
      <pc:sldChg chg="modSp">
        <pc:chgData name="Cristina Esposito" userId="S::cristina.esposito@mail.mcgill.ca::28a96c23-e6e6-4028-95a7-29a2ebee5cc6" providerId="AD" clId="Web-{89DC14FA-A8AE-4A1F-BDD9-5B032AC42704}" dt="2021-11-27T00:57:18.361" v="1" actId="20577"/>
        <pc:sldMkLst>
          <pc:docMk/>
          <pc:sldMk cId="785734096" sldId="290"/>
        </pc:sldMkLst>
        <pc:spChg chg="mod">
          <ac:chgData name="Cristina Esposito" userId="S::cristina.esposito@mail.mcgill.ca::28a96c23-e6e6-4028-95a7-29a2ebee5cc6" providerId="AD" clId="Web-{89DC14FA-A8AE-4A1F-BDD9-5B032AC42704}" dt="2021-11-27T00:57:18.361" v="1" actId="20577"/>
          <ac:spMkLst>
            <pc:docMk/>
            <pc:sldMk cId="785734096" sldId="290"/>
            <ac:spMk id="3" creationId="{A7B07AE1-7A4A-48BD-80B3-903E6E8BA11B}"/>
          </ac:spMkLst>
        </pc:spChg>
      </pc:sldChg>
    </pc:docChg>
  </pc:docChgLst>
  <pc:docChgLst>
    <pc:chgData name="Hisham Salem" userId="S::hisham.salem@mail.mcgill.ca::2e4722b5-ca3d-4317-9f3c-fa84a1d35792" providerId="AD" clId="Web-{43C71262-113C-8CB7-3BDB-0AC5D9031AC2}"/>
    <pc:docChg chg="addSld delSld modSld">
      <pc:chgData name="Hisham Salem" userId="S::hisham.salem@mail.mcgill.ca::2e4722b5-ca3d-4317-9f3c-fa84a1d35792" providerId="AD" clId="Web-{43C71262-113C-8CB7-3BDB-0AC5D9031AC2}" dt="2021-11-28T14:40:27.922" v="158" actId="1076"/>
      <pc:docMkLst>
        <pc:docMk/>
      </pc:docMkLst>
      <pc:sldChg chg="modSp">
        <pc:chgData name="Hisham Salem" userId="S::hisham.salem@mail.mcgill.ca::2e4722b5-ca3d-4317-9f3c-fa84a1d35792" providerId="AD" clId="Web-{43C71262-113C-8CB7-3BDB-0AC5D9031AC2}" dt="2021-11-28T14:37:02.839" v="125" actId="20577"/>
        <pc:sldMkLst>
          <pc:docMk/>
          <pc:sldMk cId="1347698215" sldId="259"/>
        </pc:sldMkLst>
        <pc:spChg chg="mod">
          <ac:chgData name="Hisham Salem" userId="S::hisham.salem@mail.mcgill.ca::2e4722b5-ca3d-4317-9f3c-fa84a1d35792" providerId="AD" clId="Web-{43C71262-113C-8CB7-3BDB-0AC5D9031AC2}" dt="2021-11-28T14:37:02.839" v="125" actId="20577"/>
          <ac:spMkLst>
            <pc:docMk/>
            <pc:sldMk cId="1347698215" sldId="259"/>
            <ac:spMk id="2" creationId="{71250F3F-86E3-4A11-8CAE-DF4E525C0879}"/>
          </ac:spMkLst>
        </pc:spChg>
      </pc:sldChg>
      <pc:sldChg chg="modSp">
        <pc:chgData name="Hisham Salem" userId="S::hisham.salem@mail.mcgill.ca::2e4722b5-ca3d-4317-9f3c-fa84a1d35792" providerId="AD" clId="Web-{43C71262-113C-8CB7-3BDB-0AC5D9031AC2}" dt="2021-11-28T14:36:50.526" v="121" actId="20577"/>
        <pc:sldMkLst>
          <pc:docMk/>
          <pc:sldMk cId="1609603793" sldId="263"/>
        </pc:sldMkLst>
        <pc:spChg chg="mod">
          <ac:chgData name="Hisham Salem" userId="S::hisham.salem@mail.mcgill.ca::2e4722b5-ca3d-4317-9f3c-fa84a1d35792" providerId="AD" clId="Web-{43C71262-113C-8CB7-3BDB-0AC5D9031AC2}" dt="2021-11-28T14:36:50.526" v="121" actId="20577"/>
          <ac:spMkLst>
            <pc:docMk/>
            <pc:sldMk cId="1609603793" sldId="263"/>
            <ac:spMk id="2" creationId="{696468E7-7868-4A06-8C67-A64BA2B4E3EB}"/>
          </ac:spMkLst>
        </pc:spChg>
      </pc:sldChg>
      <pc:sldChg chg="modSp">
        <pc:chgData name="Hisham Salem" userId="S::hisham.salem@mail.mcgill.ca::2e4722b5-ca3d-4317-9f3c-fa84a1d35792" providerId="AD" clId="Web-{43C71262-113C-8CB7-3BDB-0AC5D9031AC2}" dt="2021-11-28T14:36:53.058" v="122" actId="20577"/>
        <pc:sldMkLst>
          <pc:docMk/>
          <pc:sldMk cId="1848091455" sldId="270"/>
        </pc:sldMkLst>
        <pc:spChg chg="mod">
          <ac:chgData name="Hisham Salem" userId="S::hisham.salem@mail.mcgill.ca::2e4722b5-ca3d-4317-9f3c-fa84a1d35792" providerId="AD" clId="Web-{43C71262-113C-8CB7-3BDB-0AC5D9031AC2}" dt="2021-11-28T14:36:53.058" v="122" actId="20577"/>
          <ac:spMkLst>
            <pc:docMk/>
            <pc:sldMk cId="1848091455" sldId="270"/>
            <ac:spMk id="2" creationId="{71250F3F-86E3-4A11-8CAE-DF4E525C0879}"/>
          </ac:spMkLst>
        </pc:spChg>
      </pc:sldChg>
      <pc:sldChg chg="modSp">
        <pc:chgData name="Hisham Salem" userId="S::hisham.salem@mail.mcgill.ca::2e4722b5-ca3d-4317-9f3c-fa84a1d35792" providerId="AD" clId="Web-{43C71262-113C-8CB7-3BDB-0AC5D9031AC2}" dt="2021-11-28T14:37:00.151" v="124" actId="20577"/>
        <pc:sldMkLst>
          <pc:docMk/>
          <pc:sldMk cId="2252022200" sldId="271"/>
        </pc:sldMkLst>
        <pc:spChg chg="mod">
          <ac:chgData name="Hisham Salem" userId="S::hisham.salem@mail.mcgill.ca::2e4722b5-ca3d-4317-9f3c-fa84a1d35792" providerId="AD" clId="Web-{43C71262-113C-8CB7-3BDB-0AC5D9031AC2}" dt="2021-11-28T14:37:00.151" v="124" actId="20577"/>
          <ac:spMkLst>
            <pc:docMk/>
            <pc:sldMk cId="2252022200" sldId="271"/>
            <ac:spMk id="2" creationId="{71250F3F-86E3-4A11-8CAE-DF4E525C0879}"/>
          </ac:spMkLst>
        </pc:spChg>
      </pc:sldChg>
      <pc:sldChg chg="modSp">
        <pc:chgData name="Hisham Salem" userId="S::hisham.salem@mail.mcgill.ca::2e4722b5-ca3d-4317-9f3c-fa84a1d35792" providerId="AD" clId="Web-{43C71262-113C-8CB7-3BDB-0AC5D9031AC2}" dt="2021-11-28T14:36:56.183" v="123" actId="20577"/>
        <pc:sldMkLst>
          <pc:docMk/>
          <pc:sldMk cId="3460129676" sldId="272"/>
        </pc:sldMkLst>
        <pc:spChg chg="mod">
          <ac:chgData name="Hisham Salem" userId="S::hisham.salem@mail.mcgill.ca::2e4722b5-ca3d-4317-9f3c-fa84a1d35792" providerId="AD" clId="Web-{43C71262-113C-8CB7-3BDB-0AC5D9031AC2}" dt="2021-11-28T14:36:56.183" v="123" actId="20577"/>
          <ac:spMkLst>
            <pc:docMk/>
            <pc:sldMk cId="3460129676" sldId="272"/>
            <ac:spMk id="2" creationId="{71250F3F-86E3-4A11-8CAE-DF4E525C0879}"/>
          </ac:spMkLst>
        </pc:spChg>
      </pc:sldChg>
      <pc:sldChg chg="addSp modSp">
        <pc:chgData name="Hisham Salem" userId="S::hisham.salem@mail.mcgill.ca::2e4722b5-ca3d-4317-9f3c-fa84a1d35792" providerId="AD" clId="Web-{43C71262-113C-8CB7-3BDB-0AC5D9031AC2}" dt="2021-11-28T14:36:47.667" v="120" actId="20577"/>
        <pc:sldMkLst>
          <pc:docMk/>
          <pc:sldMk cId="943238836" sldId="273"/>
        </pc:sldMkLst>
        <pc:spChg chg="mod">
          <ac:chgData name="Hisham Salem" userId="S::hisham.salem@mail.mcgill.ca::2e4722b5-ca3d-4317-9f3c-fa84a1d35792" providerId="AD" clId="Web-{43C71262-113C-8CB7-3BDB-0AC5D9031AC2}" dt="2021-11-28T14:36:47.667" v="120" actId="20577"/>
          <ac:spMkLst>
            <pc:docMk/>
            <pc:sldMk cId="943238836" sldId="273"/>
            <ac:spMk id="2" creationId="{696468E7-7868-4A06-8C67-A64BA2B4E3EB}"/>
          </ac:spMkLst>
        </pc:spChg>
        <pc:spChg chg="mod">
          <ac:chgData name="Hisham Salem" userId="S::hisham.salem@mail.mcgill.ca::2e4722b5-ca3d-4317-9f3c-fa84a1d35792" providerId="AD" clId="Web-{43C71262-113C-8CB7-3BDB-0AC5D9031AC2}" dt="2021-11-28T14:30:16.817" v="55" actId="20577"/>
          <ac:spMkLst>
            <pc:docMk/>
            <pc:sldMk cId="943238836" sldId="273"/>
            <ac:spMk id="3" creationId="{D5098F23-F7E6-4E74-8CC6-C69A16986B1A}"/>
          </ac:spMkLst>
        </pc:spChg>
        <pc:picChg chg="add mod">
          <ac:chgData name="Hisham Salem" userId="S::hisham.salem@mail.mcgill.ca::2e4722b5-ca3d-4317-9f3c-fa84a1d35792" providerId="AD" clId="Web-{43C71262-113C-8CB7-3BDB-0AC5D9031AC2}" dt="2021-11-28T14:29:46.770" v="52" actId="1076"/>
          <ac:picMkLst>
            <pc:docMk/>
            <pc:sldMk cId="943238836" sldId="273"/>
            <ac:picMk id="4" creationId="{679CB416-0C7F-4CCD-8D57-71C7E524DB90}"/>
          </ac:picMkLst>
        </pc:picChg>
        <pc:picChg chg="add mod">
          <ac:chgData name="Hisham Salem" userId="S::hisham.salem@mail.mcgill.ca::2e4722b5-ca3d-4317-9f3c-fa84a1d35792" providerId="AD" clId="Web-{43C71262-113C-8CB7-3BDB-0AC5D9031AC2}" dt="2021-11-28T14:30:23.568" v="59" actId="1076"/>
          <ac:picMkLst>
            <pc:docMk/>
            <pc:sldMk cId="943238836" sldId="273"/>
            <ac:picMk id="5" creationId="{96CC92E4-CE91-4695-81CC-0BCFF9856816}"/>
          </ac:picMkLst>
        </pc:picChg>
        <pc:picChg chg="add mod">
          <ac:chgData name="Hisham Salem" userId="S::hisham.salem@mail.mcgill.ca::2e4722b5-ca3d-4317-9f3c-fa84a1d35792" providerId="AD" clId="Web-{43C71262-113C-8CB7-3BDB-0AC5D9031AC2}" dt="2021-11-28T14:30:47.724" v="61" actId="1076"/>
          <ac:picMkLst>
            <pc:docMk/>
            <pc:sldMk cId="943238836" sldId="273"/>
            <ac:picMk id="6" creationId="{0202AC41-D6DF-4970-87C3-CD6761D6693F}"/>
          </ac:picMkLst>
        </pc:picChg>
        <pc:picChg chg="add mod">
          <ac:chgData name="Hisham Salem" userId="S::hisham.salem@mail.mcgill.ca::2e4722b5-ca3d-4317-9f3c-fa84a1d35792" providerId="AD" clId="Web-{43C71262-113C-8CB7-3BDB-0AC5D9031AC2}" dt="2021-11-28T14:31:04.974" v="63" actId="1076"/>
          <ac:picMkLst>
            <pc:docMk/>
            <pc:sldMk cId="943238836" sldId="273"/>
            <ac:picMk id="7" creationId="{30AACD4D-FA1D-479B-A1ED-00B9E7A87064}"/>
          </ac:picMkLst>
        </pc:picChg>
      </pc:sldChg>
      <pc:sldChg chg="addSp modSp">
        <pc:chgData name="Hisham Salem" userId="S::hisham.salem@mail.mcgill.ca::2e4722b5-ca3d-4317-9f3c-fa84a1d35792" providerId="AD" clId="Web-{43C71262-113C-8CB7-3BDB-0AC5D9031AC2}" dt="2021-11-28T14:36:37.651" v="119" actId="20577"/>
        <pc:sldMkLst>
          <pc:docMk/>
          <pc:sldMk cId="816547821" sldId="289"/>
        </pc:sldMkLst>
        <pc:spChg chg="mod">
          <ac:chgData name="Hisham Salem" userId="S::hisham.salem@mail.mcgill.ca::2e4722b5-ca3d-4317-9f3c-fa84a1d35792" providerId="AD" clId="Web-{43C71262-113C-8CB7-3BDB-0AC5D9031AC2}" dt="2021-11-28T14:36:37.651" v="119" actId="20577"/>
          <ac:spMkLst>
            <pc:docMk/>
            <pc:sldMk cId="816547821" sldId="289"/>
            <ac:spMk id="2" creationId="{696468E7-7868-4A06-8C67-A64BA2B4E3EB}"/>
          </ac:spMkLst>
        </pc:spChg>
        <pc:spChg chg="mod">
          <ac:chgData name="Hisham Salem" userId="S::hisham.salem@mail.mcgill.ca::2e4722b5-ca3d-4317-9f3c-fa84a1d35792" providerId="AD" clId="Web-{43C71262-113C-8CB7-3BDB-0AC5D9031AC2}" dt="2021-11-28T14:35:33.119" v="105" actId="20577"/>
          <ac:spMkLst>
            <pc:docMk/>
            <pc:sldMk cId="816547821" sldId="289"/>
            <ac:spMk id="3" creationId="{D5098F23-F7E6-4E74-8CC6-C69A16986B1A}"/>
          </ac:spMkLst>
        </pc:spChg>
        <pc:picChg chg="add mod">
          <ac:chgData name="Hisham Salem" userId="S::hisham.salem@mail.mcgill.ca::2e4722b5-ca3d-4317-9f3c-fa84a1d35792" providerId="AD" clId="Web-{43C71262-113C-8CB7-3BDB-0AC5D9031AC2}" dt="2021-11-28T14:36:02.447" v="114" actId="1076"/>
          <ac:picMkLst>
            <pc:docMk/>
            <pc:sldMk cId="816547821" sldId="289"/>
            <ac:picMk id="4" creationId="{42F92C85-3712-48BD-9647-82629ADAB3AE}"/>
          </ac:picMkLst>
        </pc:picChg>
        <pc:picChg chg="add mod">
          <ac:chgData name="Hisham Salem" userId="S::hisham.salem@mail.mcgill.ca::2e4722b5-ca3d-4317-9f3c-fa84a1d35792" providerId="AD" clId="Web-{43C71262-113C-8CB7-3BDB-0AC5D9031AC2}" dt="2021-11-28T14:35:51.385" v="111" actId="14100"/>
          <ac:picMkLst>
            <pc:docMk/>
            <pc:sldMk cId="816547821" sldId="289"/>
            <ac:picMk id="5" creationId="{2E208021-31B5-425B-B961-072E8C49697E}"/>
          </ac:picMkLst>
        </pc:picChg>
        <pc:picChg chg="add mod">
          <ac:chgData name="Hisham Salem" userId="S::hisham.salem@mail.mcgill.ca::2e4722b5-ca3d-4317-9f3c-fa84a1d35792" providerId="AD" clId="Web-{43C71262-113C-8CB7-3BDB-0AC5D9031AC2}" dt="2021-11-28T14:35:46.994" v="110" actId="1076"/>
          <ac:picMkLst>
            <pc:docMk/>
            <pc:sldMk cId="816547821" sldId="289"/>
            <ac:picMk id="6" creationId="{397424C2-FA96-4EDD-B5BE-12B45FFCDAA0}"/>
          </ac:picMkLst>
        </pc:picChg>
        <pc:picChg chg="add mod">
          <ac:chgData name="Hisham Salem" userId="S::hisham.salem@mail.mcgill.ca::2e4722b5-ca3d-4317-9f3c-fa84a1d35792" providerId="AD" clId="Web-{43C71262-113C-8CB7-3BDB-0AC5D9031AC2}" dt="2021-11-28T14:36:32.042" v="118" actId="14100"/>
          <ac:picMkLst>
            <pc:docMk/>
            <pc:sldMk cId="816547821" sldId="289"/>
            <ac:picMk id="7" creationId="{B0FB625D-561C-4F9B-B8CA-E97C3EC7126D}"/>
          </ac:picMkLst>
        </pc:picChg>
      </pc:sldChg>
      <pc:sldChg chg="addSp modSp">
        <pc:chgData name="Hisham Salem" userId="S::hisham.salem@mail.mcgill.ca::2e4722b5-ca3d-4317-9f3c-fa84a1d35792" providerId="AD" clId="Web-{43C71262-113C-8CB7-3BDB-0AC5D9031AC2}" dt="2021-11-28T14:40:27.922" v="158" actId="1076"/>
        <pc:sldMkLst>
          <pc:docMk/>
          <pc:sldMk cId="785734096" sldId="290"/>
        </pc:sldMkLst>
        <pc:spChg chg="mod">
          <ac:chgData name="Hisham Salem" userId="S::hisham.salem@mail.mcgill.ca::2e4722b5-ca3d-4317-9f3c-fa84a1d35792" providerId="AD" clId="Web-{43C71262-113C-8CB7-3BDB-0AC5D9031AC2}" dt="2021-11-28T14:37:18.245" v="132" actId="20577"/>
          <ac:spMkLst>
            <pc:docMk/>
            <pc:sldMk cId="785734096" sldId="290"/>
            <ac:spMk id="3" creationId="{A7B07AE1-7A4A-48BD-80B3-903E6E8BA11B}"/>
          </ac:spMkLst>
        </pc:spChg>
        <pc:picChg chg="add mod">
          <ac:chgData name="Hisham Salem" userId="S::hisham.salem@mail.mcgill.ca::2e4722b5-ca3d-4317-9f3c-fa84a1d35792" providerId="AD" clId="Web-{43C71262-113C-8CB7-3BDB-0AC5D9031AC2}" dt="2021-11-28T14:40:27.922" v="158" actId="1076"/>
          <ac:picMkLst>
            <pc:docMk/>
            <pc:sldMk cId="785734096" sldId="290"/>
            <ac:picMk id="4" creationId="{A37940BE-7681-4220-864B-9E1C9915F21E}"/>
          </ac:picMkLst>
        </pc:picChg>
        <pc:picChg chg="add mod">
          <ac:chgData name="Hisham Salem" userId="S::hisham.salem@mail.mcgill.ca::2e4722b5-ca3d-4317-9f3c-fa84a1d35792" providerId="AD" clId="Web-{43C71262-113C-8CB7-3BDB-0AC5D9031AC2}" dt="2021-11-28T14:40:13.891" v="156" actId="14100"/>
          <ac:picMkLst>
            <pc:docMk/>
            <pc:sldMk cId="785734096" sldId="290"/>
            <ac:picMk id="5" creationId="{DCC51328-29D1-4811-9A0E-EA5D5199977C}"/>
          </ac:picMkLst>
        </pc:picChg>
        <pc:picChg chg="add mod">
          <ac:chgData name="Hisham Salem" userId="S::hisham.salem@mail.mcgill.ca::2e4722b5-ca3d-4317-9f3c-fa84a1d35792" providerId="AD" clId="Web-{43C71262-113C-8CB7-3BDB-0AC5D9031AC2}" dt="2021-11-28T14:40:07.765" v="155" actId="1076"/>
          <ac:picMkLst>
            <pc:docMk/>
            <pc:sldMk cId="785734096" sldId="290"/>
            <ac:picMk id="6" creationId="{F6B01217-4450-402F-ADC2-DD55C969D3AC}"/>
          </ac:picMkLst>
        </pc:picChg>
        <pc:picChg chg="add mod">
          <ac:chgData name="Hisham Salem" userId="S::hisham.salem@mail.mcgill.ca::2e4722b5-ca3d-4317-9f3c-fa84a1d35792" providerId="AD" clId="Web-{43C71262-113C-8CB7-3BDB-0AC5D9031AC2}" dt="2021-11-28T14:39:34.484" v="152" actId="14100"/>
          <ac:picMkLst>
            <pc:docMk/>
            <pc:sldMk cId="785734096" sldId="290"/>
            <ac:picMk id="7" creationId="{05AE1D88-B725-46F0-86A0-34E6F0B367F1}"/>
          </ac:picMkLst>
        </pc:picChg>
      </pc:sldChg>
      <pc:sldChg chg="new del">
        <pc:chgData name="Hisham Salem" userId="S::hisham.salem@mail.mcgill.ca::2e4722b5-ca3d-4317-9f3c-fa84a1d35792" providerId="AD" clId="Web-{43C71262-113C-8CB7-3BDB-0AC5D9031AC2}" dt="2021-11-28T14:25:14.391" v="9"/>
        <pc:sldMkLst>
          <pc:docMk/>
          <pc:sldMk cId="3408002113" sldId="308"/>
        </pc:sldMkLst>
      </pc:sldChg>
      <pc:sldChg chg="new del">
        <pc:chgData name="Hisham Salem" userId="S::hisham.salem@mail.mcgill.ca::2e4722b5-ca3d-4317-9f3c-fa84a1d35792" providerId="AD" clId="Web-{43C71262-113C-8CB7-3BDB-0AC5D9031AC2}" dt="2021-11-28T14:19:45.308" v="1"/>
        <pc:sldMkLst>
          <pc:docMk/>
          <pc:sldMk cId="4049298447" sldId="308"/>
        </pc:sldMkLst>
      </pc:sldChg>
    </pc:docChg>
  </pc:docChgLst>
  <pc:docChgLst>
    <pc:chgData name="Hisham Salem" userId="2e4722b5-ca3d-4317-9f3c-fa84a1d35792" providerId="ADAL" clId="{529823E8-5C22-4E8D-A9F0-F1A39FEE1453}"/>
    <pc:docChg chg="undo custSel addSld modSld modMainMaster">
      <pc:chgData name="Hisham Salem" userId="2e4722b5-ca3d-4317-9f3c-fa84a1d35792" providerId="ADAL" clId="{529823E8-5C22-4E8D-A9F0-F1A39FEE1453}" dt="2021-11-29T21:37:47.634" v="1507" actId="26606"/>
      <pc:docMkLst>
        <pc:docMk/>
      </pc:docMkLst>
      <pc:sldChg chg="addSp delSp modSp mod setBg setClrOvrMap">
        <pc:chgData name="Hisham Salem" userId="2e4722b5-ca3d-4317-9f3c-fa84a1d35792" providerId="ADAL" clId="{529823E8-5C22-4E8D-A9F0-F1A39FEE1453}" dt="2021-11-28T17:04:20.956" v="1031"/>
        <pc:sldMkLst>
          <pc:docMk/>
          <pc:sldMk cId="265657176" sldId="257"/>
        </pc:sldMkLst>
        <pc:spChg chg="mod">
          <ac:chgData name="Hisham Salem" userId="2e4722b5-ca3d-4317-9f3c-fa84a1d35792" providerId="ADAL" clId="{529823E8-5C22-4E8D-A9F0-F1A39FEE1453}" dt="2021-11-28T17:03:42.096" v="1030" actId="207"/>
          <ac:spMkLst>
            <pc:docMk/>
            <pc:sldMk cId="265657176" sldId="257"/>
            <ac:spMk id="2" creationId="{6677CF18-0E44-497B-950A-5EA4097778B5}"/>
          </ac:spMkLst>
        </pc:spChg>
        <pc:spChg chg="add del mod">
          <ac:chgData name="Hisham Salem" userId="2e4722b5-ca3d-4317-9f3c-fa84a1d35792" providerId="ADAL" clId="{529823E8-5C22-4E8D-A9F0-F1A39FEE1453}" dt="2021-11-28T17:00:30.465" v="1005" actId="26606"/>
          <ac:spMkLst>
            <pc:docMk/>
            <pc:sldMk cId="265657176" sldId="257"/>
            <ac:spMk id="3" creationId="{CBEC4495-D9A9-4FAC-BCF9-D7B4DE33A9DB}"/>
          </ac:spMkLst>
        </pc:spChg>
        <pc:spChg chg="add del">
          <ac:chgData name="Hisham Salem" userId="2e4722b5-ca3d-4317-9f3c-fa84a1d35792" providerId="ADAL" clId="{529823E8-5C22-4E8D-A9F0-F1A39FEE1453}" dt="2021-11-28T17:00:23.948" v="1000" actId="26606"/>
          <ac:spMkLst>
            <pc:docMk/>
            <pc:sldMk cId="265657176" sldId="257"/>
            <ac:spMk id="7" creationId="{C5E6CFF1-2F42-4E10-9A97-F116F46F53FE}"/>
          </ac:spMkLst>
        </pc:spChg>
        <pc:spChg chg="add del">
          <ac:chgData name="Hisham Salem" userId="2e4722b5-ca3d-4317-9f3c-fa84a1d35792" providerId="ADAL" clId="{529823E8-5C22-4E8D-A9F0-F1A39FEE1453}" dt="2021-11-28T17:02:52.261" v="1017" actId="26606"/>
          <ac:spMkLst>
            <pc:docMk/>
            <pc:sldMk cId="265657176" sldId="257"/>
            <ac:spMk id="27" creationId="{955A2079-FA98-4876-80F0-72364A7D2EA4}"/>
          </ac:spMkLst>
        </pc:spChg>
        <pc:spChg chg="add del">
          <ac:chgData name="Hisham Salem" userId="2e4722b5-ca3d-4317-9f3c-fa84a1d35792" providerId="ADAL" clId="{529823E8-5C22-4E8D-A9F0-F1A39FEE1453}" dt="2021-11-28T17:02:52.622" v="1019" actId="26606"/>
          <ac:spMkLst>
            <pc:docMk/>
            <pc:sldMk cId="265657176" sldId="257"/>
            <ac:spMk id="29" creationId="{6C4028FD-8BAA-4A19-BFDE-594D991B7552}"/>
          </ac:spMkLst>
        </pc:spChg>
        <pc:spChg chg="add del">
          <ac:chgData name="Hisham Salem" userId="2e4722b5-ca3d-4317-9f3c-fa84a1d35792" providerId="ADAL" clId="{529823E8-5C22-4E8D-A9F0-F1A39FEE1453}" dt="2021-11-28T17:02:53.235" v="1021" actId="26606"/>
          <ac:spMkLst>
            <pc:docMk/>
            <pc:sldMk cId="265657176" sldId="257"/>
            <ac:spMk id="32" creationId="{5628E5CB-913B-4378-97CE-18C9F6410C53}"/>
          </ac:spMkLst>
        </pc:spChg>
        <pc:spChg chg="add">
          <ac:chgData name="Hisham Salem" userId="2e4722b5-ca3d-4317-9f3c-fa84a1d35792" providerId="ADAL" clId="{529823E8-5C22-4E8D-A9F0-F1A39FEE1453}" dt="2021-11-28T17:02:53.261" v="1022" actId="26606"/>
          <ac:spMkLst>
            <pc:docMk/>
            <pc:sldMk cId="265657176" sldId="257"/>
            <ac:spMk id="34" creationId="{955A2079-FA98-4876-80F0-72364A7D2EA4}"/>
          </ac:spMkLst>
        </pc:spChg>
        <pc:graphicFrameChg chg="add del">
          <ac:chgData name="Hisham Salem" userId="2e4722b5-ca3d-4317-9f3c-fa84a1d35792" providerId="ADAL" clId="{529823E8-5C22-4E8D-A9F0-F1A39FEE1453}" dt="2021-11-28T17:00:23.948" v="1000" actId="26606"/>
          <ac:graphicFrameMkLst>
            <pc:docMk/>
            <pc:sldMk cId="265657176" sldId="257"/>
            <ac:graphicFrameMk id="19" creationId="{F4B74DB2-16BD-4F63-9938-282B6296D92A}"/>
          </ac:graphicFrameMkLst>
        </pc:graphicFrameChg>
        <pc:graphicFrameChg chg="add del">
          <ac:chgData name="Hisham Salem" userId="2e4722b5-ca3d-4317-9f3c-fa84a1d35792" providerId="ADAL" clId="{529823E8-5C22-4E8D-A9F0-F1A39FEE1453}" dt="2021-11-28T17:00:25.330" v="1002" actId="26606"/>
          <ac:graphicFrameMkLst>
            <pc:docMk/>
            <pc:sldMk cId="265657176" sldId="257"/>
            <ac:graphicFrameMk id="21" creationId="{E1FF24D2-AB20-4D7A-9073-6B971D9F886B}"/>
          </ac:graphicFrameMkLst>
        </pc:graphicFrameChg>
        <pc:graphicFrameChg chg="add del">
          <ac:chgData name="Hisham Salem" userId="2e4722b5-ca3d-4317-9f3c-fa84a1d35792" providerId="ADAL" clId="{529823E8-5C22-4E8D-A9F0-F1A39FEE1453}" dt="2021-11-28T17:00:30.440" v="1004" actId="26606"/>
          <ac:graphicFrameMkLst>
            <pc:docMk/>
            <pc:sldMk cId="265657176" sldId="257"/>
            <ac:graphicFrameMk id="23" creationId="{39B1B05B-7046-4A2C-848B-C622C541A543}"/>
          </ac:graphicFrameMkLst>
        </pc:graphicFrameChg>
        <pc:graphicFrameChg chg="add mod modGraphic">
          <ac:chgData name="Hisham Salem" userId="2e4722b5-ca3d-4317-9f3c-fa84a1d35792" providerId="ADAL" clId="{529823E8-5C22-4E8D-A9F0-F1A39FEE1453}" dt="2021-11-28T17:03:39.700" v="1029" actId="207"/>
          <ac:graphicFrameMkLst>
            <pc:docMk/>
            <pc:sldMk cId="265657176" sldId="257"/>
            <ac:graphicFrameMk id="25" creationId="{77D97571-14FF-468B-8246-8A229BFE4E3D}"/>
          </ac:graphicFrameMkLst>
        </pc:graphicFrameChg>
        <pc:picChg chg="add del mod">
          <ac:chgData name="Hisham Salem" userId="2e4722b5-ca3d-4317-9f3c-fa84a1d35792" providerId="ADAL" clId="{529823E8-5C22-4E8D-A9F0-F1A39FEE1453}" dt="2021-11-28T16:59:55.638" v="998" actId="478"/>
          <ac:picMkLst>
            <pc:docMk/>
            <pc:sldMk cId="265657176" sldId="257"/>
            <ac:picMk id="5" creationId="{5037E6F8-6C2B-4298-93B8-892BACA2B1CC}"/>
          </ac:picMkLst>
        </pc:picChg>
        <pc:picChg chg="add del">
          <ac:chgData name="Hisham Salem" userId="2e4722b5-ca3d-4317-9f3c-fa84a1d35792" providerId="ADAL" clId="{529823E8-5C22-4E8D-A9F0-F1A39FEE1453}" dt="2021-11-28T17:00:23.948" v="1000" actId="26606"/>
          <ac:picMkLst>
            <pc:docMk/>
            <pc:sldMk cId="265657176" sldId="257"/>
            <ac:picMk id="14" creationId="{22F03FAC-8344-463B-BBF4-35FCAB3230EA}"/>
          </ac:picMkLst>
        </pc:picChg>
        <pc:picChg chg="add del mod">
          <ac:chgData name="Hisham Salem" userId="2e4722b5-ca3d-4317-9f3c-fa84a1d35792" providerId="ADAL" clId="{529823E8-5C22-4E8D-A9F0-F1A39FEE1453}" dt="2021-11-28T15:05:56.611" v="166" actId="478"/>
          <ac:picMkLst>
            <pc:docMk/>
            <pc:sldMk cId="265657176" sldId="257"/>
            <ac:picMk id="1026" creationId="{BA427857-5842-4D80-8391-CFC2DB4E27B3}"/>
          </ac:picMkLst>
        </pc:picChg>
        <pc:cxnChg chg="add del">
          <ac:chgData name="Hisham Salem" userId="2e4722b5-ca3d-4317-9f3c-fa84a1d35792" providerId="ADAL" clId="{529823E8-5C22-4E8D-A9F0-F1A39FEE1453}" dt="2021-11-28T17:00:23.948" v="1000" actId="26606"/>
          <ac:cxnSpMkLst>
            <pc:docMk/>
            <pc:sldMk cId="265657176" sldId="257"/>
            <ac:cxnSpMk id="18" creationId="{67182200-4859-4C8D-BCBB-55B245C28BA3}"/>
          </ac:cxnSpMkLst>
        </pc:cxnChg>
      </pc:sldChg>
      <pc:sldChg chg="addSp delSp modSp mod setBg setClrOvrMap">
        <pc:chgData name="Hisham Salem" userId="2e4722b5-ca3d-4317-9f3c-fa84a1d35792" providerId="ADAL" clId="{529823E8-5C22-4E8D-A9F0-F1A39FEE1453}" dt="2021-11-29T16:07:55.505" v="1268" actId="14100"/>
        <pc:sldMkLst>
          <pc:docMk/>
          <pc:sldMk cId="2985052877" sldId="258"/>
        </pc:sldMkLst>
        <pc:spChg chg="mod">
          <ac:chgData name="Hisham Salem" userId="2e4722b5-ca3d-4317-9f3c-fa84a1d35792" providerId="ADAL" clId="{529823E8-5C22-4E8D-A9F0-F1A39FEE1453}" dt="2021-11-28T17:06:39.718" v="1071" actId="26606"/>
          <ac:spMkLst>
            <pc:docMk/>
            <pc:sldMk cId="2985052877" sldId="258"/>
            <ac:spMk id="2" creationId="{A4B0AB82-227B-49CC-80D1-0CF42D1FA5DE}"/>
          </ac:spMkLst>
        </pc:spChg>
        <pc:spChg chg="mod">
          <ac:chgData name="Hisham Salem" userId="2e4722b5-ca3d-4317-9f3c-fa84a1d35792" providerId="ADAL" clId="{529823E8-5C22-4E8D-A9F0-F1A39FEE1453}" dt="2021-11-29T16:07:55.149" v="1267" actId="14100"/>
          <ac:spMkLst>
            <pc:docMk/>
            <pc:sldMk cId="2985052877" sldId="258"/>
            <ac:spMk id="3" creationId="{80CE488E-23DA-49A9-A846-45442BB2DAC0}"/>
          </ac:spMkLst>
        </pc:spChg>
        <pc:spChg chg="mod">
          <ac:chgData name="Hisham Salem" userId="2e4722b5-ca3d-4317-9f3c-fa84a1d35792" providerId="ADAL" clId="{529823E8-5C22-4E8D-A9F0-F1A39FEE1453}" dt="2021-11-29T16:07:55.505" v="1268" actId="14100"/>
          <ac:spMkLst>
            <pc:docMk/>
            <pc:sldMk cId="2985052877" sldId="258"/>
            <ac:spMk id="8" creationId="{4FB7C4A2-E763-405E-ADAA-C9FB148B590F}"/>
          </ac:spMkLst>
        </pc:spChg>
        <pc:spChg chg="add del">
          <ac:chgData name="Hisham Salem" userId="2e4722b5-ca3d-4317-9f3c-fa84a1d35792" providerId="ADAL" clId="{529823E8-5C22-4E8D-A9F0-F1A39FEE1453}" dt="2021-11-28T17:06:23.101" v="1044" actId="26606"/>
          <ac:spMkLst>
            <pc:docMk/>
            <pc:sldMk cId="2985052877" sldId="258"/>
            <ac:spMk id="9" creationId="{C5E6CFF1-2F42-4E10-9A97-F116F46F53FE}"/>
          </ac:spMkLst>
        </pc:spChg>
        <pc:spChg chg="add del">
          <ac:chgData name="Hisham Salem" userId="2e4722b5-ca3d-4317-9f3c-fa84a1d35792" providerId="ADAL" clId="{529823E8-5C22-4E8D-A9F0-F1A39FEE1453}" dt="2021-11-28T17:06:23.072" v="1043" actId="26606"/>
          <ac:spMkLst>
            <pc:docMk/>
            <pc:sldMk cId="2985052877" sldId="258"/>
            <ac:spMk id="16" creationId="{25E8815A-9407-4234-B08F-A1E49DCD7F37}"/>
          </ac:spMkLst>
        </pc:spChg>
        <pc:spChg chg="add del">
          <ac:chgData name="Hisham Salem" userId="2e4722b5-ca3d-4317-9f3c-fa84a1d35792" providerId="ADAL" clId="{529823E8-5C22-4E8D-A9F0-F1A39FEE1453}" dt="2021-11-28T17:06:23.072" v="1043" actId="26606"/>
          <ac:spMkLst>
            <pc:docMk/>
            <pc:sldMk cId="2985052877" sldId="258"/>
            <ac:spMk id="18" creationId="{AD72D4D1-076F-49D3-9889-EFC4F6D7CA66}"/>
          </ac:spMkLst>
        </pc:spChg>
        <pc:spChg chg="add del">
          <ac:chgData name="Hisham Salem" userId="2e4722b5-ca3d-4317-9f3c-fa84a1d35792" providerId="ADAL" clId="{529823E8-5C22-4E8D-A9F0-F1A39FEE1453}" dt="2021-11-28T17:06:23.072" v="1043" actId="26606"/>
          <ac:spMkLst>
            <pc:docMk/>
            <pc:sldMk cId="2985052877" sldId="258"/>
            <ac:spMk id="20" creationId="{C9C56819-FD02-4626-ABF5-85C7463C990D}"/>
          </ac:spMkLst>
        </pc:spChg>
        <pc:spChg chg="add del">
          <ac:chgData name="Hisham Salem" userId="2e4722b5-ca3d-4317-9f3c-fa84a1d35792" providerId="ADAL" clId="{529823E8-5C22-4E8D-A9F0-F1A39FEE1453}" dt="2021-11-28T17:06:39.718" v="1071" actId="26606"/>
          <ac:spMkLst>
            <pc:docMk/>
            <pc:sldMk cId="2985052877" sldId="258"/>
            <ac:spMk id="22" creationId="{7A5F0580-5EE9-419F-96EE-B6529EF6E7D0}"/>
          </ac:spMkLst>
        </pc:spChg>
        <pc:spChg chg="add del">
          <ac:chgData name="Hisham Salem" userId="2e4722b5-ca3d-4317-9f3c-fa84a1d35792" providerId="ADAL" clId="{529823E8-5C22-4E8D-A9F0-F1A39FEE1453}" dt="2021-11-28T17:06:39.718" v="1071" actId="26606"/>
          <ac:spMkLst>
            <pc:docMk/>
            <pc:sldMk cId="2985052877" sldId="258"/>
            <ac:spMk id="23" creationId="{9AA72BD9-2C5A-4EDC-931F-5AA08EACA0F3}"/>
          </ac:spMkLst>
        </pc:spChg>
        <pc:spChg chg="add del">
          <ac:chgData name="Hisham Salem" userId="2e4722b5-ca3d-4317-9f3c-fa84a1d35792" providerId="ADAL" clId="{529823E8-5C22-4E8D-A9F0-F1A39FEE1453}" dt="2021-11-28T17:06:39.718" v="1071" actId="26606"/>
          <ac:spMkLst>
            <pc:docMk/>
            <pc:sldMk cId="2985052877" sldId="258"/>
            <ac:spMk id="24" creationId="{DD3981AC-7B61-4947-BCF3-F7AA7FA385B9}"/>
          </ac:spMkLst>
        </pc:spChg>
        <pc:spChg chg="add del">
          <ac:chgData name="Hisham Salem" userId="2e4722b5-ca3d-4317-9f3c-fa84a1d35792" providerId="ADAL" clId="{529823E8-5C22-4E8D-A9F0-F1A39FEE1453}" dt="2021-11-28T17:06:39.718" v="1071" actId="26606"/>
          <ac:spMkLst>
            <pc:docMk/>
            <pc:sldMk cId="2985052877" sldId="258"/>
            <ac:spMk id="25" creationId="{55D4142C-5077-457F-A6AD-3FECFDB39685}"/>
          </ac:spMkLst>
        </pc:spChg>
        <pc:spChg chg="add del">
          <ac:chgData name="Hisham Salem" userId="2e4722b5-ca3d-4317-9f3c-fa84a1d35792" providerId="ADAL" clId="{529823E8-5C22-4E8D-A9F0-F1A39FEE1453}" dt="2021-11-28T17:06:27.127" v="1046" actId="26606"/>
          <ac:spMkLst>
            <pc:docMk/>
            <pc:sldMk cId="2985052877" sldId="258"/>
            <ac:spMk id="30" creationId="{9AA72BD9-2C5A-4EDC-931F-5AA08EACA0F3}"/>
          </ac:spMkLst>
        </pc:spChg>
        <pc:spChg chg="add del">
          <ac:chgData name="Hisham Salem" userId="2e4722b5-ca3d-4317-9f3c-fa84a1d35792" providerId="ADAL" clId="{529823E8-5C22-4E8D-A9F0-F1A39FEE1453}" dt="2021-11-28T17:06:27.127" v="1046" actId="26606"/>
          <ac:spMkLst>
            <pc:docMk/>
            <pc:sldMk cId="2985052877" sldId="258"/>
            <ac:spMk id="32" creationId="{DD3981AC-7B61-4947-BCF3-F7AA7FA385B9}"/>
          </ac:spMkLst>
        </pc:spChg>
        <pc:spChg chg="add del">
          <ac:chgData name="Hisham Salem" userId="2e4722b5-ca3d-4317-9f3c-fa84a1d35792" providerId="ADAL" clId="{529823E8-5C22-4E8D-A9F0-F1A39FEE1453}" dt="2021-11-28T17:06:27.127" v="1046" actId="26606"/>
          <ac:spMkLst>
            <pc:docMk/>
            <pc:sldMk cId="2985052877" sldId="258"/>
            <ac:spMk id="34" creationId="{55D4142C-5077-457F-A6AD-3FECFDB39685}"/>
          </ac:spMkLst>
        </pc:spChg>
        <pc:spChg chg="add del">
          <ac:chgData name="Hisham Salem" userId="2e4722b5-ca3d-4317-9f3c-fa84a1d35792" providerId="ADAL" clId="{529823E8-5C22-4E8D-A9F0-F1A39FEE1453}" dt="2021-11-28T17:06:27.127" v="1046" actId="26606"/>
          <ac:spMkLst>
            <pc:docMk/>
            <pc:sldMk cId="2985052877" sldId="258"/>
            <ac:spMk id="36" creationId="{7A5F0580-5EE9-419F-96EE-B6529EF6E7D0}"/>
          </ac:spMkLst>
        </pc:spChg>
        <pc:spChg chg="add del">
          <ac:chgData name="Hisham Salem" userId="2e4722b5-ca3d-4317-9f3c-fa84a1d35792" providerId="ADAL" clId="{529823E8-5C22-4E8D-A9F0-F1A39FEE1453}" dt="2021-11-28T17:06:27.693" v="1048" actId="26606"/>
          <ac:spMkLst>
            <pc:docMk/>
            <pc:sldMk cId="2985052877" sldId="258"/>
            <ac:spMk id="38" creationId="{7C432AFE-B3D2-4BFF-BF8F-96C27AFF1AC7}"/>
          </ac:spMkLst>
        </pc:spChg>
        <pc:spChg chg="add del">
          <ac:chgData name="Hisham Salem" userId="2e4722b5-ca3d-4317-9f3c-fa84a1d35792" providerId="ADAL" clId="{529823E8-5C22-4E8D-A9F0-F1A39FEE1453}" dt="2021-11-28T17:06:27.693" v="1048" actId="26606"/>
          <ac:spMkLst>
            <pc:docMk/>
            <pc:sldMk cId="2985052877" sldId="258"/>
            <ac:spMk id="39" creationId="{AF2F604E-43BE-4DC3-B983-E071523364F8}"/>
          </ac:spMkLst>
        </pc:spChg>
        <pc:spChg chg="add del">
          <ac:chgData name="Hisham Salem" userId="2e4722b5-ca3d-4317-9f3c-fa84a1d35792" providerId="ADAL" clId="{529823E8-5C22-4E8D-A9F0-F1A39FEE1453}" dt="2021-11-28T17:06:27.693" v="1048" actId="26606"/>
          <ac:spMkLst>
            <pc:docMk/>
            <pc:sldMk cId="2985052877" sldId="258"/>
            <ac:spMk id="40" creationId="{08C9B587-E65E-4B52-B37C-ABEBB6E87928}"/>
          </ac:spMkLst>
        </pc:spChg>
        <pc:spChg chg="add del">
          <ac:chgData name="Hisham Salem" userId="2e4722b5-ca3d-4317-9f3c-fa84a1d35792" providerId="ADAL" clId="{529823E8-5C22-4E8D-A9F0-F1A39FEE1453}" dt="2021-11-28T17:06:29.005" v="1050" actId="26606"/>
          <ac:spMkLst>
            <pc:docMk/>
            <pc:sldMk cId="2985052877" sldId="258"/>
            <ac:spMk id="42" creationId="{21A75659-5A6F-4F77-9679-678A00B9D8DC}"/>
          </ac:spMkLst>
        </pc:spChg>
        <pc:spChg chg="add del">
          <ac:chgData name="Hisham Salem" userId="2e4722b5-ca3d-4317-9f3c-fa84a1d35792" providerId="ADAL" clId="{529823E8-5C22-4E8D-A9F0-F1A39FEE1453}" dt="2021-11-28T17:06:29.005" v="1050" actId="26606"/>
          <ac:spMkLst>
            <pc:docMk/>
            <pc:sldMk cId="2985052877" sldId="258"/>
            <ac:spMk id="43" creationId="{E30A3A45-140E-431E-AED0-07EF836310B3}"/>
          </ac:spMkLst>
        </pc:spChg>
        <pc:spChg chg="add del">
          <ac:chgData name="Hisham Salem" userId="2e4722b5-ca3d-4317-9f3c-fa84a1d35792" providerId="ADAL" clId="{529823E8-5C22-4E8D-A9F0-F1A39FEE1453}" dt="2021-11-28T17:06:29.005" v="1050" actId="26606"/>
          <ac:spMkLst>
            <pc:docMk/>
            <pc:sldMk cId="2985052877" sldId="258"/>
            <ac:spMk id="44" creationId="{55D4142C-5077-457F-A6AD-3FECFDB39685}"/>
          </ac:spMkLst>
        </pc:spChg>
        <pc:spChg chg="add del">
          <ac:chgData name="Hisham Salem" userId="2e4722b5-ca3d-4317-9f3c-fa84a1d35792" providerId="ADAL" clId="{529823E8-5C22-4E8D-A9F0-F1A39FEE1453}" dt="2021-11-28T17:06:29.005" v="1050" actId="26606"/>
          <ac:spMkLst>
            <pc:docMk/>
            <pc:sldMk cId="2985052877" sldId="258"/>
            <ac:spMk id="45" creationId="{7A5F0580-5EE9-419F-96EE-B6529EF6E7D0}"/>
          </ac:spMkLst>
        </pc:spChg>
        <pc:spChg chg="add del">
          <ac:chgData name="Hisham Salem" userId="2e4722b5-ca3d-4317-9f3c-fa84a1d35792" providerId="ADAL" clId="{529823E8-5C22-4E8D-A9F0-F1A39FEE1453}" dt="2021-11-28T17:06:30.708" v="1052" actId="26606"/>
          <ac:spMkLst>
            <pc:docMk/>
            <pc:sldMk cId="2985052877" sldId="258"/>
            <ac:spMk id="47" creationId="{8F23F8A3-8FD7-4779-8323-FDC26BE99889}"/>
          </ac:spMkLst>
        </pc:spChg>
        <pc:spChg chg="add del">
          <ac:chgData name="Hisham Salem" userId="2e4722b5-ca3d-4317-9f3c-fa84a1d35792" providerId="ADAL" clId="{529823E8-5C22-4E8D-A9F0-F1A39FEE1453}" dt="2021-11-28T17:06:30.708" v="1052" actId="26606"/>
          <ac:spMkLst>
            <pc:docMk/>
            <pc:sldMk cId="2985052877" sldId="258"/>
            <ac:spMk id="48" creationId="{F605C4CC-A25C-416F-8333-7CB7DC97D870}"/>
          </ac:spMkLst>
        </pc:spChg>
        <pc:spChg chg="add del">
          <ac:chgData name="Hisham Salem" userId="2e4722b5-ca3d-4317-9f3c-fa84a1d35792" providerId="ADAL" clId="{529823E8-5C22-4E8D-A9F0-F1A39FEE1453}" dt="2021-11-28T17:06:31.293" v="1054" actId="26606"/>
          <ac:spMkLst>
            <pc:docMk/>
            <pc:sldMk cId="2985052877" sldId="258"/>
            <ac:spMk id="50" creationId="{C5E6CFF1-2F42-4E10-9A97-F116F46F53FE}"/>
          </ac:spMkLst>
        </pc:spChg>
        <pc:spChg chg="add del">
          <ac:chgData name="Hisham Salem" userId="2e4722b5-ca3d-4317-9f3c-fa84a1d35792" providerId="ADAL" clId="{529823E8-5C22-4E8D-A9F0-F1A39FEE1453}" dt="2021-11-28T17:06:32.355" v="1056" actId="26606"/>
          <ac:spMkLst>
            <pc:docMk/>
            <pc:sldMk cId="2985052877" sldId="258"/>
            <ac:spMk id="53" creationId="{5E8D2E83-FB3A-40E7-A9E5-7AB389D612B4}"/>
          </ac:spMkLst>
        </pc:spChg>
        <pc:spChg chg="add del">
          <ac:chgData name="Hisham Salem" userId="2e4722b5-ca3d-4317-9f3c-fa84a1d35792" providerId="ADAL" clId="{529823E8-5C22-4E8D-A9F0-F1A39FEE1453}" dt="2021-11-28T17:06:33.212" v="1058" actId="26606"/>
          <ac:spMkLst>
            <pc:docMk/>
            <pc:sldMk cId="2985052877" sldId="258"/>
            <ac:spMk id="55" creationId="{E8A8EAB8-D2FF-444D-B34B-7D32F106AD0E}"/>
          </ac:spMkLst>
        </pc:spChg>
        <pc:spChg chg="add del">
          <ac:chgData name="Hisham Salem" userId="2e4722b5-ca3d-4317-9f3c-fa84a1d35792" providerId="ADAL" clId="{529823E8-5C22-4E8D-A9F0-F1A39FEE1453}" dt="2021-11-28T17:06:35.539" v="1060" actId="26606"/>
          <ac:spMkLst>
            <pc:docMk/>
            <pc:sldMk cId="2985052877" sldId="258"/>
            <ac:spMk id="59" creationId="{EE1FC7B4-E4A7-4452-B413-1A623E3A7230}"/>
          </ac:spMkLst>
        </pc:spChg>
        <pc:spChg chg="add del">
          <ac:chgData name="Hisham Salem" userId="2e4722b5-ca3d-4317-9f3c-fa84a1d35792" providerId="ADAL" clId="{529823E8-5C22-4E8D-A9F0-F1A39FEE1453}" dt="2021-11-28T17:06:35.539" v="1060" actId="26606"/>
          <ac:spMkLst>
            <pc:docMk/>
            <pc:sldMk cId="2985052877" sldId="258"/>
            <ac:spMk id="60" creationId="{E0709AF0-24F0-4486-B189-BE6386BDB198}"/>
          </ac:spMkLst>
        </pc:spChg>
        <pc:spChg chg="add del">
          <ac:chgData name="Hisham Salem" userId="2e4722b5-ca3d-4317-9f3c-fa84a1d35792" providerId="ADAL" clId="{529823E8-5C22-4E8D-A9F0-F1A39FEE1453}" dt="2021-11-28T17:06:35.539" v="1060" actId="26606"/>
          <ac:spMkLst>
            <pc:docMk/>
            <pc:sldMk cId="2985052877" sldId="258"/>
            <ac:spMk id="61" creationId="{FBE3B62F-5853-4A3C-B050-6186351A7176}"/>
          </ac:spMkLst>
        </pc:spChg>
        <pc:spChg chg="add del">
          <ac:chgData name="Hisham Salem" userId="2e4722b5-ca3d-4317-9f3c-fa84a1d35792" providerId="ADAL" clId="{529823E8-5C22-4E8D-A9F0-F1A39FEE1453}" dt="2021-11-28T17:06:35.997" v="1062" actId="26606"/>
          <ac:spMkLst>
            <pc:docMk/>
            <pc:sldMk cId="2985052877" sldId="258"/>
            <ac:spMk id="63" creationId="{21A75659-5A6F-4F77-9679-678A00B9D8DC}"/>
          </ac:spMkLst>
        </pc:spChg>
        <pc:spChg chg="add del">
          <ac:chgData name="Hisham Salem" userId="2e4722b5-ca3d-4317-9f3c-fa84a1d35792" providerId="ADAL" clId="{529823E8-5C22-4E8D-A9F0-F1A39FEE1453}" dt="2021-11-28T17:06:35.997" v="1062" actId="26606"/>
          <ac:spMkLst>
            <pc:docMk/>
            <pc:sldMk cId="2985052877" sldId="258"/>
            <ac:spMk id="64" creationId="{E30A3A45-140E-431E-AED0-07EF836310B3}"/>
          </ac:spMkLst>
        </pc:spChg>
        <pc:spChg chg="add del">
          <ac:chgData name="Hisham Salem" userId="2e4722b5-ca3d-4317-9f3c-fa84a1d35792" providerId="ADAL" clId="{529823E8-5C22-4E8D-A9F0-F1A39FEE1453}" dt="2021-11-28T17:06:35.997" v="1062" actId="26606"/>
          <ac:spMkLst>
            <pc:docMk/>
            <pc:sldMk cId="2985052877" sldId="258"/>
            <ac:spMk id="65" creationId="{55D4142C-5077-457F-A6AD-3FECFDB39685}"/>
          </ac:spMkLst>
        </pc:spChg>
        <pc:spChg chg="add del">
          <ac:chgData name="Hisham Salem" userId="2e4722b5-ca3d-4317-9f3c-fa84a1d35792" providerId="ADAL" clId="{529823E8-5C22-4E8D-A9F0-F1A39FEE1453}" dt="2021-11-28T17:06:35.997" v="1062" actId="26606"/>
          <ac:spMkLst>
            <pc:docMk/>
            <pc:sldMk cId="2985052877" sldId="258"/>
            <ac:spMk id="66" creationId="{7A5F0580-5EE9-419F-96EE-B6529EF6E7D0}"/>
          </ac:spMkLst>
        </pc:spChg>
        <pc:spChg chg="add del">
          <ac:chgData name="Hisham Salem" userId="2e4722b5-ca3d-4317-9f3c-fa84a1d35792" providerId="ADAL" clId="{529823E8-5C22-4E8D-A9F0-F1A39FEE1453}" dt="2021-11-28T17:06:37.095" v="1064" actId="26606"/>
          <ac:spMkLst>
            <pc:docMk/>
            <pc:sldMk cId="2985052877" sldId="258"/>
            <ac:spMk id="68" creationId="{7C432AFE-B3D2-4BFF-BF8F-96C27AFF1AC7}"/>
          </ac:spMkLst>
        </pc:spChg>
        <pc:spChg chg="add del">
          <ac:chgData name="Hisham Salem" userId="2e4722b5-ca3d-4317-9f3c-fa84a1d35792" providerId="ADAL" clId="{529823E8-5C22-4E8D-A9F0-F1A39FEE1453}" dt="2021-11-28T17:06:37.095" v="1064" actId="26606"/>
          <ac:spMkLst>
            <pc:docMk/>
            <pc:sldMk cId="2985052877" sldId="258"/>
            <ac:spMk id="69" creationId="{AF2F604E-43BE-4DC3-B983-E071523364F8}"/>
          </ac:spMkLst>
        </pc:spChg>
        <pc:spChg chg="add del">
          <ac:chgData name="Hisham Salem" userId="2e4722b5-ca3d-4317-9f3c-fa84a1d35792" providerId="ADAL" clId="{529823E8-5C22-4E8D-A9F0-F1A39FEE1453}" dt="2021-11-28T17:06:37.095" v="1064" actId="26606"/>
          <ac:spMkLst>
            <pc:docMk/>
            <pc:sldMk cId="2985052877" sldId="258"/>
            <ac:spMk id="70" creationId="{08C9B587-E65E-4B52-B37C-ABEBB6E87928}"/>
          </ac:spMkLst>
        </pc:spChg>
        <pc:spChg chg="add del">
          <ac:chgData name="Hisham Salem" userId="2e4722b5-ca3d-4317-9f3c-fa84a1d35792" providerId="ADAL" clId="{529823E8-5C22-4E8D-A9F0-F1A39FEE1453}" dt="2021-11-28T17:06:38.588" v="1066" actId="26606"/>
          <ac:spMkLst>
            <pc:docMk/>
            <pc:sldMk cId="2985052877" sldId="258"/>
            <ac:spMk id="72" creationId="{9AA72BD9-2C5A-4EDC-931F-5AA08EACA0F3}"/>
          </ac:spMkLst>
        </pc:spChg>
        <pc:spChg chg="add del">
          <ac:chgData name="Hisham Salem" userId="2e4722b5-ca3d-4317-9f3c-fa84a1d35792" providerId="ADAL" clId="{529823E8-5C22-4E8D-A9F0-F1A39FEE1453}" dt="2021-11-28T17:06:38.588" v="1066" actId="26606"/>
          <ac:spMkLst>
            <pc:docMk/>
            <pc:sldMk cId="2985052877" sldId="258"/>
            <ac:spMk id="73" creationId="{DD3981AC-7B61-4947-BCF3-F7AA7FA385B9}"/>
          </ac:spMkLst>
        </pc:spChg>
        <pc:spChg chg="add del">
          <ac:chgData name="Hisham Salem" userId="2e4722b5-ca3d-4317-9f3c-fa84a1d35792" providerId="ADAL" clId="{529823E8-5C22-4E8D-A9F0-F1A39FEE1453}" dt="2021-11-28T17:06:38.588" v="1066" actId="26606"/>
          <ac:spMkLst>
            <pc:docMk/>
            <pc:sldMk cId="2985052877" sldId="258"/>
            <ac:spMk id="74" creationId="{55D4142C-5077-457F-A6AD-3FECFDB39685}"/>
          </ac:spMkLst>
        </pc:spChg>
        <pc:spChg chg="add del">
          <ac:chgData name="Hisham Salem" userId="2e4722b5-ca3d-4317-9f3c-fa84a1d35792" providerId="ADAL" clId="{529823E8-5C22-4E8D-A9F0-F1A39FEE1453}" dt="2021-11-28T17:06:38.588" v="1066" actId="26606"/>
          <ac:spMkLst>
            <pc:docMk/>
            <pc:sldMk cId="2985052877" sldId="258"/>
            <ac:spMk id="75" creationId="{7A5F0580-5EE9-419F-96EE-B6529EF6E7D0}"/>
          </ac:spMkLst>
        </pc:spChg>
        <pc:spChg chg="add del">
          <ac:chgData name="Hisham Salem" userId="2e4722b5-ca3d-4317-9f3c-fa84a1d35792" providerId="ADAL" clId="{529823E8-5C22-4E8D-A9F0-F1A39FEE1453}" dt="2021-11-28T17:06:39.057" v="1068" actId="26606"/>
          <ac:spMkLst>
            <pc:docMk/>
            <pc:sldMk cId="2985052877" sldId="258"/>
            <ac:spMk id="77" creationId="{7C432AFE-B3D2-4BFF-BF8F-96C27AFF1AC7}"/>
          </ac:spMkLst>
        </pc:spChg>
        <pc:spChg chg="add del">
          <ac:chgData name="Hisham Salem" userId="2e4722b5-ca3d-4317-9f3c-fa84a1d35792" providerId="ADAL" clId="{529823E8-5C22-4E8D-A9F0-F1A39FEE1453}" dt="2021-11-28T17:06:39.057" v="1068" actId="26606"/>
          <ac:spMkLst>
            <pc:docMk/>
            <pc:sldMk cId="2985052877" sldId="258"/>
            <ac:spMk id="78" creationId="{AF2F604E-43BE-4DC3-B983-E071523364F8}"/>
          </ac:spMkLst>
        </pc:spChg>
        <pc:spChg chg="add del">
          <ac:chgData name="Hisham Salem" userId="2e4722b5-ca3d-4317-9f3c-fa84a1d35792" providerId="ADAL" clId="{529823E8-5C22-4E8D-A9F0-F1A39FEE1453}" dt="2021-11-28T17:06:39.057" v="1068" actId="26606"/>
          <ac:spMkLst>
            <pc:docMk/>
            <pc:sldMk cId="2985052877" sldId="258"/>
            <ac:spMk id="79" creationId="{08C9B587-E65E-4B52-B37C-ABEBB6E87928}"/>
          </ac:spMkLst>
        </pc:spChg>
        <pc:spChg chg="add del">
          <ac:chgData name="Hisham Salem" userId="2e4722b5-ca3d-4317-9f3c-fa84a1d35792" providerId="ADAL" clId="{529823E8-5C22-4E8D-A9F0-F1A39FEE1453}" dt="2021-11-28T17:06:39.712" v="1070" actId="26606"/>
          <ac:spMkLst>
            <pc:docMk/>
            <pc:sldMk cId="2985052877" sldId="258"/>
            <ac:spMk id="81" creationId="{21A75659-5A6F-4F77-9679-678A00B9D8DC}"/>
          </ac:spMkLst>
        </pc:spChg>
        <pc:spChg chg="add del">
          <ac:chgData name="Hisham Salem" userId="2e4722b5-ca3d-4317-9f3c-fa84a1d35792" providerId="ADAL" clId="{529823E8-5C22-4E8D-A9F0-F1A39FEE1453}" dt="2021-11-28T17:06:39.712" v="1070" actId="26606"/>
          <ac:spMkLst>
            <pc:docMk/>
            <pc:sldMk cId="2985052877" sldId="258"/>
            <ac:spMk id="82" creationId="{E30A3A45-140E-431E-AED0-07EF836310B3}"/>
          </ac:spMkLst>
        </pc:spChg>
        <pc:spChg chg="add del">
          <ac:chgData name="Hisham Salem" userId="2e4722b5-ca3d-4317-9f3c-fa84a1d35792" providerId="ADAL" clId="{529823E8-5C22-4E8D-A9F0-F1A39FEE1453}" dt="2021-11-28T17:06:39.712" v="1070" actId="26606"/>
          <ac:spMkLst>
            <pc:docMk/>
            <pc:sldMk cId="2985052877" sldId="258"/>
            <ac:spMk id="83" creationId="{55D4142C-5077-457F-A6AD-3FECFDB39685}"/>
          </ac:spMkLst>
        </pc:spChg>
        <pc:spChg chg="add del">
          <ac:chgData name="Hisham Salem" userId="2e4722b5-ca3d-4317-9f3c-fa84a1d35792" providerId="ADAL" clId="{529823E8-5C22-4E8D-A9F0-F1A39FEE1453}" dt="2021-11-28T17:06:39.712" v="1070" actId="26606"/>
          <ac:spMkLst>
            <pc:docMk/>
            <pc:sldMk cId="2985052877" sldId="258"/>
            <ac:spMk id="84" creationId="{7A5F0580-5EE9-419F-96EE-B6529EF6E7D0}"/>
          </ac:spMkLst>
        </pc:spChg>
        <pc:spChg chg="add">
          <ac:chgData name="Hisham Salem" userId="2e4722b5-ca3d-4317-9f3c-fa84a1d35792" providerId="ADAL" clId="{529823E8-5C22-4E8D-A9F0-F1A39FEE1453}" dt="2021-11-28T17:06:39.718" v="1071" actId="26606"/>
          <ac:spMkLst>
            <pc:docMk/>
            <pc:sldMk cId="2985052877" sldId="258"/>
            <ac:spMk id="86" creationId="{8F23F8A3-8FD7-4779-8323-FDC26BE99889}"/>
          </ac:spMkLst>
        </pc:spChg>
        <pc:spChg chg="add">
          <ac:chgData name="Hisham Salem" userId="2e4722b5-ca3d-4317-9f3c-fa84a1d35792" providerId="ADAL" clId="{529823E8-5C22-4E8D-A9F0-F1A39FEE1453}" dt="2021-11-28T17:06:39.718" v="1071" actId="26606"/>
          <ac:spMkLst>
            <pc:docMk/>
            <pc:sldMk cId="2985052877" sldId="258"/>
            <ac:spMk id="87" creationId="{F605C4CC-A25C-416F-8333-7CB7DC97D870}"/>
          </ac:spMkLst>
        </pc:spChg>
        <pc:picChg chg="add del mod">
          <ac:chgData name="Hisham Salem" userId="2e4722b5-ca3d-4317-9f3c-fa84a1d35792" providerId="ADAL" clId="{529823E8-5C22-4E8D-A9F0-F1A39FEE1453}" dt="2021-11-28T15:05:43.700" v="162" actId="478"/>
          <ac:picMkLst>
            <pc:docMk/>
            <pc:sldMk cId="2985052877" sldId="258"/>
            <ac:picMk id="4" creationId="{BF798327-AE7A-4218-931D-444B29FEFADC}"/>
          </ac:picMkLst>
        </pc:picChg>
        <pc:picChg chg="add mod ord">
          <ac:chgData name="Hisham Salem" userId="2e4722b5-ca3d-4317-9f3c-fa84a1d35792" providerId="ADAL" clId="{529823E8-5C22-4E8D-A9F0-F1A39FEE1453}" dt="2021-11-28T17:06:39.718" v="1071" actId="26606"/>
          <ac:picMkLst>
            <pc:docMk/>
            <pc:sldMk cId="2985052877" sldId="258"/>
            <ac:picMk id="5" creationId="{2882DF1A-4C84-4057-8941-8310792E0908}"/>
          </ac:picMkLst>
        </pc:picChg>
        <pc:cxnChg chg="add del">
          <ac:chgData name="Hisham Salem" userId="2e4722b5-ca3d-4317-9f3c-fa84a1d35792" providerId="ADAL" clId="{529823E8-5C22-4E8D-A9F0-F1A39FEE1453}" dt="2021-11-28T17:06:23.101" v="1044" actId="26606"/>
          <ac:cxnSpMkLst>
            <pc:docMk/>
            <pc:sldMk cId="2985052877" sldId="258"/>
            <ac:cxnSpMk id="11" creationId="{67182200-4859-4C8D-BCBB-55B245C28BA3}"/>
          </ac:cxnSpMkLst>
        </pc:cxnChg>
        <pc:cxnChg chg="add del">
          <ac:chgData name="Hisham Salem" userId="2e4722b5-ca3d-4317-9f3c-fa84a1d35792" providerId="ADAL" clId="{529823E8-5C22-4E8D-A9F0-F1A39FEE1453}" dt="2021-11-28T17:06:31.293" v="1054" actId="26606"/>
          <ac:cxnSpMkLst>
            <pc:docMk/>
            <pc:sldMk cId="2985052877" sldId="258"/>
            <ac:cxnSpMk id="51" creationId="{67182200-4859-4C8D-BCBB-55B245C28BA3}"/>
          </ac:cxnSpMkLst>
        </pc:cxnChg>
        <pc:cxnChg chg="add del">
          <ac:chgData name="Hisham Salem" userId="2e4722b5-ca3d-4317-9f3c-fa84a1d35792" providerId="ADAL" clId="{529823E8-5C22-4E8D-A9F0-F1A39FEE1453}" dt="2021-11-28T17:06:33.212" v="1058" actId="26606"/>
          <ac:cxnSpMkLst>
            <pc:docMk/>
            <pc:sldMk cId="2985052877" sldId="258"/>
            <ac:cxnSpMk id="56" creationId="{EEA38897-7BA3-4408-8083-3235339C4A60}"/>
          </ac:cxnSpMkLst>
        </pc:cxnChg>
        <pc:cxnChg chg="add del">
          <ac:chgData name="Hisham Salem" userId="2e4722b5-ca3d-4317-9f3c-fa84a1d35792" providerId="ADAL" clId="{529823E8-5C22-4E8D-A9F0-F1A39FEE1453}" dt="2021-11-28T17:06:33.212" v="1058" actId="26606"/>
          <ac:cxnSpMkLst>
            <pc:docMk/>
            <pc:sldMk cId="2985052877" sldId="258"/>
            <ac:cxnSpMk id="57" creationId="{F11AD06B-AB20-4097-8606-5DA00DBACE88}"/>
          </ac:cxnSpMkLst>
        </pc:cxnChg>
      </pc:sldChg>
      <pc:sldChg chg="addSp delSp modSp mod setBg">
        <pc:chgData name="Hisham Salem" userId="2e4722b5-ca3d-4317-9f3c-fa84a1d35792" providerId="ADAL" clId="{529823E8-5C22-4E8D-A9F0-F1A39FEE1453}" dt="2021-11-29T16:23:38.015" v="1455" actId="20577"/>
        <pc:sldMkLst>
          <pc:docMk/>
          <pc:sldMk cId="1347698215" sldId="259"/>
        </pc:sldMkLst>
        <pc:spChg chg="mod">
          <ac:chgData name="Hisham Salem" userId="2e4722b5-ca3d-4317-9f3c-fa84a1d35792" providerId="ADAL" clId="{529823E8-5C22-4E8D-A9F0-F1A39FEE1453}" dt="2021-11-29T16:21:31.870" v="1361" actId="20577"/>
          <ac:spMkLst>
            <pc:docMk/>
            <pc:sldMk cId="1347698215" sldId="259"/>
            <ac:spMk id="3" creationId="{BF9233C9-9BDF-45B6-9655-EC2D9119057B}"/>
          </ac:spMkLst>
        </pc:spChg>
        <pc:spChg chg="mod">
          <ac:chgData name="Hisham Salem" userId="2e4722b5-ca3d-4317-9f3c-fa84a1d35792" providerId="ADAL" clId="{529823E8-5C22-4E8D-A9F0-F1A39FEE1453}" dt="2021-11-28T17:15:19.133" v="1154" actId="207"/>
          <ac:spMkLst>
            <pc:docMk/>
            <pc:sldMk cId="1347698215" sldId="259"/>
            <ac:spMk id="4" creationId="{D1638052-5F33-4AE3-8D18-B84914CB76AE}"/>
          </ac:spMkLst>
        </pc:spChg>
        <pc:graphicFrameChg chg="mod">
          <ac:chgData name="Hisham Salem" userId="2e4722b5-ca3d-4317-9f3c-fa84a1d35792" providerId="ADAL" clId="{529823E8-5C22-4E8D-A9F0-F1A39FEE1453}" dt="2021-11-29T16:23:38.015" v="1455" actId="20577"/>
          <ac:graphicFrameMkLst>
            <pc:docMk/>
            <pc:sldMk cId="1347698215" sldId="259"/>
            <ac:graphicFrameMk id="13" creationId="{60C9A847-ED7E-4AF6-9087-A4DD76051E48}"/>
          </ac:graphicFrameMkLst>
        </pc:graphicFrameChg>
        <pc:picChg chg="add del mod">
          <ac:chgData name="Hisham Salem" userId="2e4722b5-ca3d-4317-9f3c-fa84a1d35792" providerId="ADAL" clId="{529823E8-5C22-4E8D-A9F0-F1A39FEE1453}" dt="2021-11-28T15:05:39.234" v="160" actId="478"/>
          <ac:picMkLst>
            <pc:docMk/>
            <pc:sldMk cId="1347698215" sldId="259"/>
            <ac:picMk id="12" creationId="{322CDBF4-A0C4-4306-8C39-88A10CB39CD2}"/>
          </ac:picMkLst>
        </pc:picChg>
      </pc:sldChg>
      <pc:sldChg chg="modSp mod setBg">
        <pc:chgData name="Hisham Salem" userId="2e4722b5-ca3d-4317-9f3c-fa84a1d35792" providerId="ADAL" clId="{529823E8-5C22-4E8D-A9F0-F1A39FEE1453}" dt="2021-11-28T16:58:57.119" v="990" actId="207"/>
        <pc:sldMkLst>
          <pc:docMk/>
          <pc:sldMk cId="2893327739" sldId="260"/>
        </pc:sldMkLst>
        <pc:spChg chg="mod">
          <ac:chgData name="Hisham Salem" userId="2e4722b5-ca3d-4317-9f3c-fa84a1d35792" providerId="ADAL" clId="{529823E8-5C22-4E8D-A9F0-F1A39FEE1453}" dt="2021-11-28T16:58:24.195" v="981" actId="207"/>
          <ac:spMkLst>
            <pc:docMk/>
            <pc:sldMk cId="2893327739" sldId="260"/>
            <ac:spMk id="2" creationId="{A732C978-1975-4794-8817-D3B683FF5FA7}"/>
          </ac:spMkLst>
        </pc:spChg>
        <pc:spChg chg="mod">
          <ac:chgData name="Hisham Salem" userId="2e4722b5-ca3d-4317-9f3c-fa84a1d35792" providerId="ADAL" clId="{529823E8-5C22-4E8D-A9F0-F1A39FEE1453}" dt="2021-11-28T16:58:57.119" v="990" actId="207"/>
          <ac:spMkLst>
            <pc:docMk/>
            <pc:sldMk cId="2893327739" sldId="260"/>
            <ac:spMk id="3" creationId="{9896A393-0E5E-4374-AE20-BEAE9DF4BB76}"/>
          </ac:spMkLst>
        </pc:spChg>
      </pc:sldChg>
      <pc:sldChg chg="addSp delSp modSp mod setBg setClrOvrMap">
        <pc:chgData name="Hisham Salem" userId="2e4722b5-ca3d-4317-9f3c-fa84a1d35792" providerId="ADAL" clId="{529823E8-5C22-4E8D-A9F0-F1A39FEE1453}" dt="2021-11-28T17:09:24.583" v="1112" actId="26606"/>
        <pc:sldMkLst>
          <pc:docMk/>
          <pc:sldMk cId="3793664347" sldId="262"/>
        </pc:sldMkLst>
        <pc:spChg chg="mod">
          <ac:chgData name="Hisham Salem" userId="2e4722b5-ca3d-4317-9f3c-fa84a1d35792" providerId="ADAL" clId="{529823E8-5C22-4E8D-A9F0-F1A39FEE1453}" dt="2021-11-28T17:09:24.583" v="1112" actId="26606"/>
          <ac:spMkLst>
            <pc:docMk/>
            <pc:sldMk cId="3793664347" sldId="262"/>
            <ac:spMk id="2" creationId="{68B3C19F-BDA8-4058-93A8-ED3F6E950826}"/>
          </ac:spMkLst>
        </pc:spChg>
        <pc:spChg chg="add del">
          <ac:chgData name="Hisham Salem" userId="2e4722b5-ca3d-4317-9f3c-fa84a1d35792" providerId="ADAL" clId="{529823E8-5C22-4E8D-A9F0-F1A39FEE1453}" dt="2021-11-28T17:09:24.583" v="1112" actId="26606"/>
          <ac:spMkLst>
            <pc:docMk/>
            <pc:sldMk cId="3793664347" sldId="262"/>
            <ac:spMk id="3" creationId="{90C678B5-A810-4EF6-A5CE-D466D1517DBF}"/>
          </ac:spMkLst>
        </pc:spChg>
        <pc:spChg chg="add del">
          <ac:chgData name="Hisham Salem" userId="2e4722b5-ca3d-4317-9f3c-fa84a1d35792" providerId="ADAL" clId="{529823E8-5C22-4E8D-A9F0-F1A39FEE1453}" dt="2021-11-28T17:09:24.583" v="1112" actId="26606"/>
          <ac:spMkLst>
            <pc:docMk/>
            <pc:sldMk cId="3793664347" sldId="262"/>
            <ac:spMk id="7" creationId="{B819A166-7571-4003-A6B8-B62034C3ED30}"/>
          </ac:spMkLst>
        </pc:spChg>
        <pc:spChg chg="add del">
          <ac:chgData name="Hisham Salem" userId="2e4722b5-ca3d-4317-9f3c-fa84a1d35792" providerId="ADAL" clId="{529823E8-5C22-4E8D-A9F0-F1A39FEE1453}" dt="2021-11-28T17:09:13.046" v="1100" actId="26606"/>
          <ac:spMkLst>
            <pc:docMk/>
            <pc:sldMk cId="3793664347" sldId="262"/>
            <ac:spMk id="8" creationId="{C7FA33FF-088D-4F16-95A2-2C64D353DEA8}"/>
          </ac:spMkLst>
        </pc:spChg>
        <pc:spChg chg="add del">
          <ac:chgData name="Hisham Salem" userId="2e4722b5-ca3d-4317-9f3c-fa84a1d35792" providerId="ADAL" clId="{529823E8-5C22-4E8D-A9F0-F1A39FEE1453}" dt="2021-11-28T17:09:18.436" v="1108" actId="26606"/>
          <ac:spMkLst>
            <pc:docMk/>
            <pc:sldMk cId="3793664347" sldId="262"/>
            <ac:spMk id="9" creationId="{B819A166-7571-4003-A6B8-B62034C3ED30}"/>
          </ac:spMkLst>
        </pc:spChg>
        <pc:spChg chg="add del">
          <ac:chgData name="Hisham Salem" userId="2e4722b5-ca3d-4317-9f3c-fa84a1d35792" providerId="ADAL" clId="{529823E8-5C22-4E8D-A9F0-F1A39FEE1453}" dt="2021-11-28T17:09:12.207" v="1098" actId="26606"/>
          <ac:spMkLst>
            <pc:docMk/>
            <pc:sldMk cId="3793664347" sldId="262"/>
            <ac:spMk id="10" creationId="{C5E6CFF1-2F42-4E10-9A97-F116F46F53FE}"/>
          </ac:spMkLst>
        </pc:spChg>
        <pc:spChg chg="add del">
          <ac:chgData name="Hisham Salem" userId="2e4722b5-ca3d-4317-9f3c-fa84a1d35792" providerId="ADAL" clId="{529823E8-5C22-4E8D-A9F0-F1A39FEE1453}" dt="2021-11-28T17:09:19.834" v="1110" actId="26606"/>
          <ac:spMkLst>
            <pc:docMk/>
            <pc:sldMk cId="3793664347" sldId="262"/>
            <ac:spMk id="11" creationId="{DD3981AC-7B61-4947-BCF3-F7AA7FA385B9}"/>
          </ac:spMkLst>
        </pc:spChg>
        <pc:spChg chg="add del">
          <ac:chgData name="Hisham Salem" userId="2e4722b5-ca3d-4317-9f3c-fa84a1d35792" providerId="ADAL" clId="{529823E8-5C22-4E8D-A9F0-F1A39FEE1453}" dt="2021-11-28T17:09:19.834" v="1110" actId="26606"/>
          <ac:spMkLst>
            <pc:docMk/>
            <pc:sldMk cId="3793664347" sldId="262"/>
            <ac:spMk id="13" creationId="{55D4142C-5077-457F-A6AD-3FECFDB39685}"/>
          </ac:spMkLst>
        </pc:spChg>
        <pc:spChg chg="add del">
          <ac:chgData name="Hisham Salem" userId="2e4722b5-ca3d-4317-9f3c-fa84a1d35792" providerId="ADAL" clId="{529823E8-5C22-4E8D-A9F0-F1A39FEE1453}" dt="2021-11-28T17:09:13.046" v="1100" actId="26606"/>
          <ac:spMkLst>
            <pc:docMk/>
            <pc:sldMk cId="3793664347" sldId="262"/>
            <ac:spMk id="14" creationId="{A376EFB1-01CF-419F-ABF1-2AF02BBFCBD1}"/>
          </ac:spMkLst>
        </pc:spChg>
        <pc:spChg chg="add del">
          <ac:chgData name="Hisham Salem" userId="2e4722b5-ca3d-4317-9f3c-fa84a1d35792" providerId="ADAL" clId="{529823E8-5C22-4E8D-A9F0-F1A39FEE1453}" dt="2021-11-28T17:09:13.046" v="1100" actId="26606"/>
          <ac:spMkLst>
            <pc:docMk/>
            <pc:sldMk cId="3793664347" sldId="262"/>
            <ac:spMk id="15" creationId="{FF9DEA15-78BD-4750-AA18-B9F28A6D5AB8}"/>
          </ac:spMkLst>
        </pc:spChg>
        <pc:spChg chg="add del">
          <ac:chgData name="Hisham Salem" userId="2e4722b5-ca3d-4317-9f3c-fa84a1d35792" providerId="ADAL" clId="{529823E8-5C22-4E8D-A9F0-F1A39FEE1453}" dt="2021-11-28T17:09:13.046" v="1100" actId="26606"/>
          <ac:spMkLst>
            <pc:docMk/>
            <pc:sldMk cId="3793664347" sldId="262"/>
            <ac:spMk id="16" creationId="{90C678B5-A810-4EF6-A5CE-D466D1517DBF}"/>
          </ac:spMkLst>
        </pc:spChg>
        <pc:spChg chg="add del">
          <ac:chgData name="Hisham Salem" userId="2e4722b5-ca3d-4317-9f3c-fa84a1d35792" providerId="ADAL" clId="{529823E8-5C22-4E8D-A9F0-F1A39FEE1453}" dt="2021-11-28T17:09:15.559" v="1102" actId="26606"/>
          <ac:spMkLst>
            <pc:docMk/>
            <pc:sldMk cId="3793664347" sldId="262"/>
            <ac:spMk id="18" creationId="{C5E6CFF1-2F42-4E10-9A97-F116F46F53FE}"/>
          </ac:spMkLst>
        </pc:spChg>
        <pc:spChg chg="add del">
          <ac:chgData name="Hisham Salem" userId="2e4722b5-ca3d-4317-9f3c-fa84a1d35792" providerId="ADAL" clId="{529823E8-5C22-4E8D-A9F0-F1A39FEE1453}" dt="2021-11-28T17:09:19.834" v="1110" actId="26606"/>
          <ac:spMkLst>
            <pc:docMk/>
            <pc:sldMk cId="3793664347" sldId="262"/>
            <ac:spMk id="29" creationId="{9AA72BD9-2C5A-4EDC-931F-5AA08EACA0F3}"/>
          </ac:spMkLst>
        </pc:spChg>
        <pc:spChg chg="add del">
          <ac:chgData name="Hisham Salem" userId="2e4722b5-ca3d-4317-9f3c-fa84a1d35792" providerId="ADAL" clId="{529823E8-5C22-4E8D-A9F0-F1A39FEE1453}" dt="2021-11-28T17:09:19.834" v="1110" actId="26606"/>
          <ac:spMkLst>
            <pc:docMk/>
            <pc:sldMk cId="3793664347" sldId="262"/>
            <ac:spMk id="31" creationId="{7A5F0580-5EE9-419F-96EE-B6529EF6E7D0}"/>
          </ac:spMkLst>
        </pc:spChg>
        <pc:spChg chg="add del">
          <ac:chgData name="Hisham Salem" userId="2e4722b5-ca3d-4317-9f3c-fa84a1d35792" providerId="ADAL" clId="{529823E8-5C22-4E8D-A9F0-F1A39FEE1453}" dt="2021-11-28T17:09:19.834" v="1110" actId="26606"/>
          <ac:spMkLst>
            <pc:docMk/>
            <pc:sldMk cId="3793664347" sldId="262"/>
            <ac:spMk id="32" creationId="{90C678B5-A810-4EF6-A5CE-D466D1517DBF}"/>
          </ac:spMkLst>
        </pc:spChg>
        <pc:graphicFrameChg chg="add del">
          <ac:chgData name="Hisham Salem" userId="2e4722b5-ca3d-4317-9f3c-fa84a1d35792" providerId="ADAL" clId="{529823E8-5C22-4E8D-A9F0-F1A39FEE1453}" dt="2021-11-28T17:09:12.207" v="1098" actId="26606"/>
          <ac:graphicFrameMkLst>
            <pc:docMk/>
            <pc:sldMk cId="3793664347" sldId="262"/>
            <ac:graphicFrameMk id="5" creationId="{727B66F3-3FA9-4B51-BB0E-4490BEBBEC2F}"/>
          </ac:graphicFrameMkLst>
        </pc:graphicFrameChg>
        <pc:graphicFrameChg chg="add del">
          <ac:chgData name="Hisham Salem" userId="2e4722b5-ca3d-4317-9f3c-fa84a1d35792" providerId="ADAL" clId="{529823E8-5C22-4E8D-A9F0-F1A39FEE1453}" dt="2021-11-28T17:09:24.583" v="1112" actId="26606"/>
          <ac:graphicFrameMkLst>
            <pc:docMk/>
            <pc:sldMk cId="3793664347" sldId="262"/>
            <ac:graphicFrameMk id="17" creationId="{16F05346-9352-44AC-A575-EBFF9A614D3D}"/>
          </ac:graphicFrameMkLst>
        </pc:graphicFrameChg>
        <pc:graphicFrameChg chg="add del">
          <ac:chgData name="Hisham Salem" userId="2e4722b5-ca3d-4317-9f3c-fa84a1d35792" providerId="ADAL" clId="{529823E8-5C22-4E8D-A9F0-F1A39FEE1453}" dt="2021-11-28T17:09:15.559" v="1102" actId="26606"/>
          <ac:graphicFrameMkLst>
            <pc:docMk/>
            <pc:sldMk cId="3793664347" sldId="262"/>
            <ac:graphicFrameMk id="21" creationId="{727B66F3-3FA9-4B51-BB0E-4490BEBBEC2F}"/>
          </ac:graphicFrameMkLst>
        </pc:graphicFrameChg>
        <pc:graphicFrameChg chg="add del">
          <ac:chgData name="Hisham Salem" userId="2e4722b5-ca3d-4317-9f3c-fa84a1d35792" providerId="ADAL" clId="{529823E8-5C22-4E8D-A9F0-F1A39FEE1453}" dt="2021-11-28T17:09:16.276" v="1104" actId="26606"/>
          <ac:graphicFrameMkLst>
            <pc:docMk/>
            <pc:sldMk cId="3793664347" sldId="262"/>
            <ac:graphicFrameMk id="23" creationId="{25A4200B-3CD6-4CD1-9EE0-056082D8FE70}"/>
          </ac:graphicFrameMkLst>
        </pc:graphicFrameChg>
        <pc:graphicFrameChg chg="add del">
          <ac:chgData name="Hisham Salem" userId="2e4722b5-ca3d-4317-9f3c-fa84a1d35792" providerId="ADAL" clId="{529823E8-5C22-4E8D-A9F0-F1A39FEE1453}" dt="2021-11-28T17:09:18.124" v="1106" actId="26606"/>
          <ac:graphicFrameMkLst>
            <pc:docMk/>
            <pc:sldMk cId="3793664347" sldId="262"/>
            <ac:graphicFrameMk id="25" creationId="{F83D1C6B-67E7-4DE9-B15E-E6F94D90A0C5}"/>
          </ac:graphicFrameMkLst>
        </pc:graphicFrameChg>
        <pc:graphicFrameChg chg="add del">
          <ac:chgData name="Hisham Salem" userId="2e4722b5-ca3d-4317-9f3c-fa84a1d35792" providerId="ADAL" clId="{529823E8-5C22-4E8D-A9F0-F1A39FEE1453}" dt="2021-11-28T17:09:18.436" v="1108" actId="26606"/>
          <ac:graphicFrameMkLst>
            <pc:docMk/>
            <pc:sldMk cId="3793664347" sldId="262"/>
            <ac:graphicFrameMk id="27" creationId="{16F05346-9352-44AC-A575-EBFF9A614D3D}"/>
          </ac:graphicFrameMkLst>
        </pc:graphicFrameChg>
        <pc:picChg chg="add del">
          <ac:chgData name="Hisham Salem" userId="2e4722b5-ca3d-4317-9f3c-fa84a1d35792" providerId="ADAL" clId="{529823E8-5C22-4E8D-A9F0-F1A39FEE1453}" dt="2021-11-28T17:09:12.207" v="1098" actId="26606"/>
          <ac:picMkLst>
            <pc:docMk/>
            <pc:sldMk cId="3793664347" sldId="262"/>
            <ac:picMk id="6" creationId="{06261F37-3F72-424E-89D2-A5ACAB8E5952}"/>
          </ac:picMkLst>
        </pc:picChg>
        <pc:picChg chg="add del">
          <ac:chgData name="Hisham Salem" userId="2e4722b5-ca3d-4317-9f3c-fa84a1d35792" providerId="ADAL" clId="{529823E8-5C22-4E8D-A9F0-F1A39FEE1453}" dt="2021-11-28T17:09:15.559" v="1102" actId="26606"/>
          <ac:picMkLst>
            <pc:docMk/>
            <pc:sldMk cId="3793664347" sldId="262"/>
            <ac:picMk id="19" creationId="{06261F37-3F72-424E-89D2-A5ACAB8E5952}"/>
          </ac:picMkLst>
        </pc:picChg>
        <pc:picChg chg="add del">
          <ac:chgData name="Hisham Salem" userId="2e4722b5-ca3d-4317-9f3c-fa84a1d35792" providerId="ADAL" clId="{529823E8-5C22-4E8D-A9F0-F1A39FEE1453}" dt="2021-11-28T17:09:19.834" v="1110" actId="26606"/>
          <ac:picMkLst>
            <pc:docMk/>
            <pc:sldMk cId="3793664347" sldId="262"/>
            <ac:picMk id="30" creationId="{CFC238D2-599F-4DD6-B5F8-2E36D5B57A88}"/>
          </ac:picMkLst>
        </pc:picChg>
        <pc:cxnChg chg="add del">
          <ac:chgData name="Hisham Salem" userId="2e4722b5-ca3d-4317-9f3c-fa84a1d35792" providerId="ADAL" clId="{529823E8-5C22-4E8D-A9F0-F1A39FEE1453}" dt="2021-11-28T17:09:12.207" v="1098" actId="26606"/>
          <ac:cxnSpMkLst>
            <pc:docMk/>
            <pc:sldMk cId="3793664347" sldId="262"/>
            <ac:cxnSpMk id="12" creationId="{67182200-4859-4C8D-BCBB-55B245C28BA3}"/>
          </ac:cxnSpMkLst>
        </pc:cxnChg>
        <pc:cxnChg chg="add del">
          <ac:chgData name="Hisham Salem" userId="2e4722b5-ca3d-4317-9f3c-fa84a1d35792" providerId="ADAL" clId="{529823E8-5C22-4E8D-A9F0-F1A39FEE1453}" dt="2021-11-28T17:09:15.559" v="1102" actId="26606"/>
          <ac:cxnSpMkLst>
            <pc:docMk/>
            <pc:sldMk cId="3793664347" sldId="262"/>
            <ac:cxnSpMk id="20" creationId="{67182200-4859-4C8D-BCBB-55B245C28BA3}"/>
          </ac:cxnSpMkLst>
        </pc:cxnChg>
      </pc:sldChg>
      <pc:sldChg chg="addSp delSp modSp mod setBg setClrOvrMap">
        <pc:chgData name="Hisham Salem" userId="2e4722b5-ca3d-4317-9f3c-fa84a1d35792" providerId="ADAL" clId="{529823E8-5C22-4E8D-A9F0-F1A39FEE1453}" dt="2021-11-28T16:51:47.001" v="905"/>
        <pc:sldMkLst>
          <pc:docMk/>
          <pc:sldMk cId="1609603793" sldId="263"/>
        </pc:sldMkLst>
        <pc:spChg chg="mod">
          <ac:chgData name="Hisham Salem" userId="2e4722b5-ca3d-4317-9f3c-fa84a1d35792" providerId="ADAL" clId="{529823E8-5C22-4E8D-A9F0-F1A39FEE1453}" dt="2021-11-28T16:30:26.740" v="659" actId="26606"/>
          <ac:spMkLst>
            <pc:docMk/>
            <pc:sldMk cId="1609603793" sldId="263"/>
            <ac:spMk id="2" creationId="{696468E7-7868-4A06-8C67-A64BA2B4E3EB}"/>
          </ac:spMkLst>
        </pc:spChg>
        <pc:spChg chg="mod">
          <ac:chgData name="Hisham Salem" userId="2e4722b5-ca3d-4317-9f3c-fa84a1d35792" providerId="ADAL" clId="{529823E8-5C22-4E8D-A9F0-F1A39FEE1453}" dt="2021-11-28T16:30:26.740" v="659" actId="26606"/>
          <ac:spMkLst>
            <pc:docMk/>
            <pc:sldMk cId="1609603793" sldId="263"/>
            <ac:spMk id="3" creationId="{D5098F23-F7E6-4E74-8CC6-C69A16986B1A}"/>
          </ac:spMkLst>
        </pc:spChg>
        <pc:spChg chg="add del">
          <ac:chgData name="Hisham Salem" userId="2e4722b5-ca3d-4317-9f3c-fa84a1d35792" providerId="ADAL" clId="{529823E8-5C22-4E8D-A9F0-F1A39FEE1453}" dt="2021-11-28T16:30:01.624" v="636" actId="26606"/>
          <ac:spMkLst>
            <pc:docMk/>
            <pc:sldMk cId="1609603793" sldId="263"/>
            <ac:spMk id="71" creationId="{9AA72BD9-2C5A-4EDC-931F-5AA08EACA0F3}"/>
          </ac:spMkLst>
        </pc:spChg>
        <pc:spChg chg="add del">
          <ac:chgData name="Hisham Salem" userId="2e4722b5-ca3d-4317-9f3c-fa84a1d35792" providerId="ADAL" clId="{529823E8-5C22-4E8D-A9F0-F1A39FEE1453}" dt="2021-11-28T16:30:01.624" v="636" actId="26606"/>
          <ac:spMkLst>
            <pc:docMk/>
            <pc:sldMk cId="1609603793" sldId="263"/>
            <ac:spMk id="73" creationId="{DD3981AC-7B61-4947-BCF3-F7AA7FA385B9}"/>
          </ac:spMkLst>
        </pc:spChg>
        <pc:spChg chg="add del">
          <ac:chgData name="Hisham Salem" userId="2e4722b5-ca3d-4317-9f3c-fa84a1d35792" providerId="ADAL" clId="{529823E8-5C22-4E8D-A9F0-F1A39FEE1453}" dt="2021-11-28T16:30:01.624" v="636" actId="26606"/>
          <ac:spMkLst>
            <pc:docMk/>
            <pc:sldMk cId="1609603793" sldId="263"/>
            <ac:spMk id="75" creationId="{55D4142C-5077-457F-A6AD-3FECFDB39685}"/>
          </ac:spMkLst>
        </pc:spChg>
        <pc:spChg chg="add del">
          <ac:chgData name="Hisham Salem" userId="2e4722b5-ca3d-4317-9f3c-fa84a1d35792" providerId="ADAL" clId="{529823E8-5C22-4E8D-A9F0-F1A39FEE1453}" dt="2021-11-28T16:30:01.624" v="636" actId="26606"/>
          <ac:spMkLst>
            <pc:docMk/>
            <pc:sldMk cId="1609603793" sldId="263"/>
            <ac:spMk id="77" creationId="{7A5F0580-5EE9-419F-96EE-B6529EF6E7D0}"/>
          </ac:spMkLst>
        </pc:spChg>
        <pc:spChg chg="add">
          <ac:chgData name="Hisham Salem" userId="2e4722b5-ca3d-4317-9f3c-fa84a1d35792" providerId="ADAL" clId="{529823E8-5C22-4E8D-A9F0-F1A39FEE1453}" dt="2021-11-28T16:50:11.424" v="897" actId="26606"/>
          <ac:spMkLst>
            <pc:docMk/>
            <pc:sldMk cId="1609603793" sldId="263"/>
            <ac:spMk id="110" creationId="{8F23F8A3-8FD7-4779-8323-FDC26BE99889}"/>
          </ac:spMkLst>
        </pc:spChg>
        <pc:spChg chg="add">
          <ac:chgData name="Hisham Salem" userId="2e4722b5-ca3d-4317-9f3c-fa84a1d35792" providerId="ADAL" clId="{529823E8-5C22-4E8D-A9F0-F1A39FEE1453}" dt="2021-11-28T16:50:11.424" v="897" actId="26606"/>
          <ac:spMkLst>
            <pc:docMk/>
            <pc:sldMk cId="1609603793" sldId="263"/>
            <ac:spMk id="112" creationId="{F605C4CC-A25C-416F-8333-7CB7DC97D870}"/>
          </ac:spMkLst>
        </pc:spChg>
        <pc:spChg chg="add del">
          <ac:chgData name="Hisham Salem" userId="2e4722b5-ca3d-4317-9f3c-fa84a1d35792" providerId="ADAL" clId="{529823E8-5C22-4E8D-A9F0-F1A39FEE1453}" dt="2021-11-28T16:30:04.858" v="638" actId="26606"/>
          <ac:spMkLst>
            <pc:docMk/>
            <pc:sldMk cId="1609603793" sldId="263"/>
            <ac:spMk id="12292" creationId="{8F23F8A3-8FD7-4779-8323-FDC26BE99889}"/>
          </ac:spMkLst>
        </pc:spChg>
        <pc:spChg chg="add del">
          <ac:chgData name="Hisham Salem" userId="2e4722b5-ca3d-4317-9f3c-fa84a1d35792" providerId="ADAL" clId="{529823E8-5C22-4E8D-A9F0-F1A39FEE1453}" dt="2021-11-28T16:30:04.858" v="638" actId="26606"/>
          <ac:spMkLst>
            <pc:docMk/>
            <pc:sldMk cId="1609603793" sldId="263"/>
            <ac:spMk id="12293" creationId="{F605C4CC-A25C-416F-8333-7CB7DC97D870}"/>
          </ac:spMkLst>
        </pc:spChg>
        <pc:spChg chg="add del">
          <ac:chgData name="Hisham Salem" userId="2e4722b5-ca3d-4317-9f3c-fa84a1d35792" providerId="ADAL" clId="{529823E8-5C22-4E8D-A9F0-F1A39FEE1453}" dt="2021-11-28T16:30:06.699" v="640" actId="26606"/>
          <ac:spMkLst>
            <pc:docMk/>
            <pc:sldMk cId="1609603793" sldId="263"/>
            <ac:spMk id="12295" creationId="{F13C74B1-5B17-4795-BED0-7140497B445A}"/>
          </ac:spMkLst>
        </pc:spChg>
        <pc:spChg chg="add del">
          <ac:chgData name="Hisham Salem" userId="2e4722b5-ca3d-4317-9f3c-fa84a1d35792" providerId="ADAL" clId="{529823E8-5C22-4E8D-A9F0-F1A39FEE1453}" dt="2021-11-28T16:30:06.699" v="640" actId="26606"/>
          <ac:spMkLst>
            <pc:docMk/>
            <pc:sldMk cId="1609603793" sldId="263"/>
            <ac:spMk id="12296" creationId="{D4974D33-8DC5-464E-8C6D-BE58F0669C17}"/>
          </ac:spMkLst>
        </pc:spChg>
        <pc:spChg chg="add del">
          <ac:chgData name="Hisham Salem" userId="2e4722b5-ca3d-4317-9f3c-fa84a1d35792" providerId="ADAL" clId="{529823E8-5C22-4E8D-A9F0-F1A39FEE1453}" dt="2021-11-28T16:30:07.329" v="642" actId="26606"/>
          <ac:spMkLst>
            <pc:docMk/>
            <pc:sldMk cId="1609603793" sldId="263"/>
            <ac:spMk id="12298" creationId="{7C432AFE-B3D2-4BFF-BF8F-96C27AFF1AC7}"/>
          </ac:spMkLst>
        </pc:spChg>
        <pc:spChg chg="add del">
          <ac:chgData name="Hisham Salem" userId="2e4722b5-ca3d-4317-9f3c-fa84a1d35792" providerId="ADAL" clId="{529823E8-5C22-4E8D-A9F0-F1A39FEE1453}" dt="2021-11-28T16:30:07.329" v="642" actId="26606"/>
          <ac:spMkLst>
            <pc:docMk/>
            <pc:sldMk cId="1609603793" sldId="263"/>
            <ac:spMk id="12299" creationId="{AF2F604E-43BE-4DC3-B983-E071523364F8}"/>
          </ac:spMkLst>
        </pc:spChg>
        <pc:spChg chg="add del">
          <ac:chgData name="Hisham Salem" userId="2e4722b5-ca3d-4317-9f3c-fa84a1d35792" providerId="ADAL" clId="{529823E8-5C22-4E8D-A9F0-F1A39FEE1453}" dt="2021-11-28T16:30:07.329" v="642" actId="26606"/>
          <ac:spMkLst>
            <pc:docMk/>
            <pc:sldMk cId="1609603793" sldId="263"/>
            <ac:spMk id="12300" creationId="{08C9B587-E65E-4B52-B37C-ABEBB6E87928}"/>
          </ac:spMkLst>
        </pc:spChg>
        <pc:spChg chg="add del">
          <ac:chgData name="Hisham Salem" userId="2e4722b5-ca3d-4317-9f3c-fa84a1d35792" providerId="ADAL" clId="{529823E8-5C22-4E8D-A9F0-F1A39FEE1453}" dt="2021-11-28T16:30:10.892" v="644" actId="26606"/>
          <ac:spMkLst>
            <pc:docMk/>
            <pc:sldMk cId="1609603793" sldId="263"/>
            <ac:spMk id="12302" creationId="{F13C74B1-5B17-4795-BED0-7140497B445A}"/>
          </ac:spMkLst>
        </pc:spChg>
        <pc:spChg chg="add del">
          <ac:chgData name="Hisham Salem" userId="2e4722b5-ca3d-4317-9f3c-fa84a1d35792" providerId="ADAL" clId="{529823E8-5C22-4E8D-A9F0-F1A39FEE1453}" dt="2021-11-28T16:30:10.892" v="644" actId="26606"/>
          <ac:spMkLst>
            <pc:docMk/>
            <pc:sldMk cId="1609603793" sldId="263"/>
            <ac:spMk id="12303" creationId="{D4974D33-8DC5-464E-8C6D-BE58F0669C17}"/>
          </ac:spMkLst>
        </pc:spChg>
        <pc:spChg chg="add del">
          <ac:chgData name="Hisham Salem" userId="2e4722b5-ca3d-4317-9f3c-fa84a1d35792" providerId="ADAL" clId="{529823E8-5C22-4E8D-A9F0-F1A39FEE1453}" dt="2021-11-28T16:30:11.988" v="646" actId="26606"/>
          <ac:spMkLst>
            <pc:docMk/>
            <pc:sldMk cId="1609603793" sldId="263"/>
            <ac:spMk id="12305" creationId="{5FDF4720-5445-47BE-89FE-E40D1AE6F619}"/>
          </ac:spMkLst>
        </pc:spChg>
        <pc:spChg chg="add del">
          <ac:chgData name="Hisham Salem" userId="2e4722b5-ca3d-4317-9f3c-fa84a1d35792" providerId="ADAL" clId="{529823E8-5C22-4E8D-A9F0-F1A39FEE1453}" dt="2021-11-28T16:30:11.988" v="646" actId="26606"/>
          <ac:spMkLst>
            <pc:docMk/>
            <pc:sldMk cId="1609603793" sldId="263"/>
            <ac:spMk id="12306" creationId="{AC8710B4-A815-4082-9E4F-F13A0007090C}"/>
          </ac:spMkLst>
        </pc:spChg>
        <pc:spChg chg="add del">
          <ac:chgData name="Hisham Salem" userId="2e4722b5-ca3d-4317-9f3c-fa84a1d35792" providerId="ADAL" clId="{529823E8-5C22-4E8D-A9F0-F1A39FEE1453}" dt="2021-11-28T16:30:12.499" v="648" actId="26606"/>
          <ac:spMkLst>
            <pc:docMk/>
            <pc:sldMk cId="1609603793" sldId="263"/>
            <ac:spMk id="12308" creationId="{7C432AFE-B3D2-4BFF-BF8F-96C27AFF1AC7}"/>
          </ac:spMkLst>
        </pc:spChg>
        <pc:spChg chg="add del">
          <ac:chgData name="Hisham Salem" userId="2e4722b5-ca3d-4317-9f3c-fa84a1d35792" providerId="ADAL" clId="{529823E8-5C22-4E8D-A9F0-F1A39FEE1453}" dt="2021-11-28T16:30:12.499" v="648" actId="26606"/>
          <ac:spMkLst>
            <pc:docMk/>
            <pc:sldMk cId="1609603793" sldId="263"/>
            <ac:spMk id="12309" creationId="{AF2F604E-43BE-4DC3-B983-E071523364F8}"/>
          </ac:spMkLst>
        </pc:spChg>
        <pc:spChg chg="add del">
          <ac:chgData name="Hisham Salem" userId="2e4722b5-ca3d-4317-9f3c-fa84a1d35792" providerId="ADAL" clId="{529823E8-5C22-4E8D-A9F0-F1A39FEE1453}" dt="2021-11-28T16:30:12.499" v="648" actId="26606"/>
          <ac:spMkLst>
            <pc:docMk/>
            <pc:sldMk cId="1609603793" sldId="263"/>
            <ac:spMk id="12310" creationId="{08C9B587-E65E-4B52-B37C-ABEBB6E87928}"/>
          </ac:spMkLst>
        </pc:spChg>
        <pc:spChg chg="add del">
          <ac:chgData name="Hisham Salem" userId="2e4722b5-ca3d-4317-9f3c-fa84a1d35792" providerId="ADAL" clId="{529823E8-5C22-4E8D-A9F0-F1A39FEE1453}" dt="2021-11-28T16:30:12.822" v="650" actId="26606"/>
          <ac:spMkLst>
            <pc:docMk/>
            <pc:sldMk cId="1609603793" sldId="263"/>
            <ac:spMk id="12312" creationId="{E8A8EAB8-D2FF-444D-B34B-7D32F106AD0E}"/>
          </ac:spMkLst>
        </pc:spChg>
        <pc:spChg chg="add del">
          <ac:chgData name="Hisham Salem" userId="2e4722b5-ca3d-4317-9f3c-fa84a1d35792" providerId="ADAL" clId="{529823E8-5C22-4E8D-A9F0-F1A39FEE1453}" dt="2021-11-28T16:30:13.378" v="652" actId="26606"/>
          <ac:spMkLst>
            <pc:docMk/>
            <pc:sldMk cId="1609603793" sldId="263"/>
            <ac:spMk id="12316" creationId="{5E8D2E83-FB3A-40E7-A9E5-7AB389D612B4}"/>
          </ac:spMkLst>
        </pc:spChg>
        <pc:spChg chg="add del">
          <ac:chgData name="Hisham Salem" userId="2e4722b5-ca3d-4317-9f3c-fa84a1d35792" providerId="ADAL" clId="{529823E8-5C22-4E8D-A9F0-F1A39FEE1453}" dt="2021-11-28T16:30:24.020" v="654" actId="26606"/>
          <ac:spMkLst>
            <pc:docMk/>
            <pc:sldMk cId="1609603793" sldId="263"/>
            <ac:spMk id="12318" creationId="{8F23F8A3-8FD7-4779-8323-FDC26BE99889}"/>
          </ac:spMkLst>
        </pc:spChg>
        <pc:spChg chg="add del">
          <ac:chgData name="Hisham Salem" userId="2e4722b5-ca3d-4317-9f3c-fa84a1d35792" providerId="ADAL" clId="{529823E8-5C22-4E8D-A9F0-F1A39FEE1453}" dt="2021-11-28T16:30:24.020" v="654" actId="26606"/>
          <ac:spMkLst>
            <pc:docMk/>
            <pc:sldMk cId="1609603793" sldId="263"/>
            <ac:spMk id="12319" creationId="{F605C4CC-A25C-416F-8333-7CB7DC97D870}"/>
          </ac:spMkLst>
        </pc:spChg>
        <pc:spChg chg="add del">
          <ac:chgData name="Hisham Salem" userId="2e4722b5-ca3d-4317-9f3c-fa84a1d35792" providerId="ADAL" clId="{529823E8-5C22-4E8D-A9F0-F1A39FEE1453}" dt="2021-11-28T16:30:25.547" v="656" actId="26606"/>
          <ac:spMkLst>
            <pc:docMk/>
            <pc:sldMk cId="1609603793" sldId="263"/>
            <ac:spMk id="12321" creationId="{9AA72BD9-2C5A-4EDC-931F-5AA08EACA0F3}"/>
          </ac:spMkLst>
        </pc:spChg>
        <pc:spChg chg="add del">
          <ac:chgData name="Hisham Salem" userId="2e4722b5-ca3d-4317-9f3c-fa84a1d35792" providerId="ADAL" clId="{529823E8-5C22-4E8D-A9F0-F1A39FEE1453}" dt="2021-11-28T16:30:25.547" v="656" actId="26606"/>
          <ac:spMkLst>
            <pc:docMk/>
            <pc:sldMk cId="1609603793" sldId="263"/>
            <ac:spMk id="12322" creationId="{DD3981AC-7B61-4947-BCF3-F7AA7FA385B9}"/>
          </ac:spMkLst>
        </pc:spChg>
        <pc:spChg chg="add del">
          <ac:chgData name="Hisham Salem" userId="2e4722b5-ca3d-4317-9f3c-fa84a1d35792" providerId="ADAL" clId="{529823E8-5C22-4E8D-A9F0-F1A39FEE1453}" dt="2021-11-28T16:30:25.547" v="656" actId="26606"/>
          <ac:spMkLst>
            <pc:docMk/>
            <pc:sldMk cId="1609603793" sldId="263"/>
            <ac:spMk id="12323" creationId="{55D4142C-5077-457F-A6AD-3FECFDB39685}"/>
          </ac:spMkLst>
        </pc:spChg>
        <pc:spChg chg="add del">
          <ac:chgData name="Hisham Salem" userId="2e4722b5-ca3d-4317-9f3c-fa84a1d35792" providerId="ADAL" clId="{529823E8-5C22-4E8D-A9F0-F1A39FEE1453}" dt="2021-11-28T16:30:25.547" v="656" actId="26606"/>
          <ac:spMkLst>
            <pc:docMk/>
            <pc:sldMk cId="1609603793" sldId="263"/>
            <ac:spMk id="12324" creationId="{7A5F0580-5EE9-419F-96EE-B6529EF6E7D0}"/>
          </ac:spMkLst>
        </pc:spChg>
        <pc:spChg chg="add del">
          <ac:chgData name="Hisham Salem" userId="2e4722b5-ca3d-4317-9f3c-fa84a1d35792" providerId="ADAL" clId="{529823E8-5C22-4E8D-A9F0-F1A39FEE1453}" dt="2021-11-28T16:30:26.731" v="658" actId="26606"/>
          <ac:spMkLst>
            <pc:docMk/>
            <pc:sldMk cId="1609603793" sldId="263"/>
            <ac:spMk id="12326" creationId="{5E8D2E83-FB3A-40E7-A9E5-7AB389D612B4}"/>
          </ac:spMkLst>
        </pc:spChg>
        <pc:spChg chg="add del">
          <ac:chgData name="Hisham Salem" userId="2e4722b5-ca3d-4317-9f3c-fa84a1d35792" providerId="ADAL" clId="{529823E8-5C22-4E8D-A9F0-F1A39FEE1453}" dt="2021-11-28T16:50:11.424" v="897" actId="26606"/>
          <ac:spMkLst>
            <pc:docMk/>
            <pc:sldMk cId="1609603793" sldId="263"/>
            <ac:spMk id="12328" creationId="{8F23F8A3-8FD7-4779-8323-FDC26BE99889}"/>
          </ac:spMkLst>
        </pc:spChg>
        <pc:spChg chg="add del">
          <ac:chgData name="Hisham Salem" userId="2e4722b5-ca3d-4317-9f3c-fa84a1d35792" providerId="ADAL" clId="{529823E8-5C22-4E8D-A9F0-F1A39FEE1453}" dt="2021-11-28T16:50:11.424" v="897" actId="26606"/>
          <ac:spMkLst>
            <pc:docMk/>
            <pc:sldMk cId="1609603793" sldId="263"/>
            <ac:spMk id="12329" creationId="{F605C4CC-A25C-416F-8333-7CB7DC97D870}"/>
          </ac:spMkLst>
        </pc:spChg>
        <pc:picChg chg="add mod ord">
          <ac:chgData name="Hisham Salem" userId="2e4722b5-ca3d-4317-9f3c-fa84a1d35792" providerId="ADAL" clId="{529823E8-5C22-4E8D-A9F0-F1A39FEE1453}" dt="2021-11-28T16:30:26.740" v="659" actId="26606"/>
          <ac:picMkLst>
            <pc:docMk/>
            <pc:sldMk cId="1609603793" sldId="263"/>
            <ac:picMk id="12290" creationId="{C5373137-F245-43F3-BD67-8CE8458675D3}"/>
          </ac:picMkLst>
        </pc:picChg>
        <pc:cxnChg chg="add del">
          <ac:chgData name="Hisham Salem" userId="2e4722b5-ca3d-4317-9f3c-fa84a1d35792" providerId="ADAL" clId="{529823E8-5C22-4E8D-A9F0-F1A39FEE1453}" dt="2021-11-28T16:30:12.822" v="650" actId="26606"/>
          <ac:cxnSpMkLst>
            <pc:docMk/>
            <pc:sldMk cId="1609603793" sldId="263"/>
            <ac:cxnSpMk id="12313" creationId="{EEA38897-7BA3-4408-8083-3235339C4A60}"/>
          </ac:cxnSpMkLst>
        </pc:cxnChg>
        <pc:cxnChg chg="add del">
          <ac:chgData name="Hisham Salem" userId="2e4722b5-ca3d-4317-9f3c-fa84a1d35792" providerId="ADAL" clId="{529823E8-5C22-4E8D-A9F0-F1A39FEE1453}" dt="2021-11-28T16:30:12.822" v="650" actId="26606"/>
          <ac:cxnSpMkLst>
            <pc:docMk/>
            <pc:sldMk cId="1609603793" sldId="263"/>
            <ac:cxnSpMk id="12314" creationId="{F11AD06B-AB20-4097-8606-5DA00DBACE88}"/>
          </ac:cxnSpMkLst>
        </pc:cxnChg>
      </pc:sldChg>
      <pc:sldChg chg="modSp mod setBg">
        <pc:chgData name="Hisham Salem" userId="2e4722b5-ca3d-4317-9f3c-fa84a1d35792" providerId="ADAL" clId="{529823E8-5C22-4E8D-A9F0-F1A39FEE1453}" dt="2021-11-28T17:04:59.287" v="1039" actId="207"/>
        <pc:sldMkLst>
          <pc:docMk/>
          <pc:sldMk cId="4205546758" sldId="264"/>
        </pc:sldMkLst>
        <pc:spChg chg="mod">
          <ac:chgData name="Hisham Salem" userId="2e4722b5-ca3d-4317-9f3c-fa84a1d35792" providerId="ADAL" clId="{529823E8-5C22-4E8D-A9F0-F1A39FEE1453}" dt="2021-11-28T17:04:59.287" v="1039" actId="207"/>
          <ac:spMkLst>
            <pc:docMk/>
            <pc:sldMk cId="4205546758" sldId="264"/>
            <ac:spMk id="2" creationId="{6B742166-A313-49AF-A952-2E553356579E}"/>
          </ac:spMkLst>
        </pc:spChg>
      </pc:sldChg>
      <pc:sldChg chg="addSp delSp modSp">
        <pc:chgData name="Hisham Salem" userId="2e4722b5-ca3d-4317-9f3c-fa84a1d35792" providerId="ADAL" clId="{529823E8-5C22-4E8D-A9F0-F1A39FEE1453}" dt="2021-11-28T15:05:47.315" v="163" actId="478"/>
        <pc:sldMkLst>
          <pc:docMk/>
          <pc:sldMk cId="3572749375" sldId="266"/>
        </pc:sldMkLst>
        <pc:picChg chg="add del mod">
          <ac:chgData name="Hisham Salem" userId="2e4722b5-ca3d-4317-9f3c-fa84a1d35792" providerId="ADAL" clId="{529823E8-5C22-4E8D-A9F0-F1A39FEE1453}" dt="2021-11-28T15:05:47.315" v="163" actId="478"/>
          <ac:picMkLst>
            <pc:docMk/>
            <pc:sldMk cId="3572749375" sldId="266"/>
            <ac:picMk id="4" creationId="{C762658E-6D45-47D8-970D-FB4AAFAAE526}"/>
          </ac:picMkLst>
        </pc:picChg>
      </pc:sldChg>
      <pc:sldChg chg="addSp delSp modSp mod">
        <pc:chgData name="Hisham Salem" userId="2e4722b5-ca3d-4317-9f3c-fa84a1d35792" providerId="ADAL" clId="{529823E8-5C22-4E8D-A9F0-F1A39FEE1453}" dt="2021-11-28T16:49:40.139" v="895" actId="207"/>
        <pc:sldMkLst>
          <pc:docMk/>
          <pc:sldMk cId="1010803714" sldId="269"/>
        </pc:sldMkLst>
        <pc:spChg chg="mod">
          <ac:chgData name="Hisham Salem" userId="2e4722b5-ca3d-4317-9f3c-fa84a1d35792" providerId="ADAL" clId="{529823E8-5C22-4E8D-A9F0-F1A39FEE1453}" dt="2021-11-28T16:49:40.139" v="895" actId="207"/>
          <ac:spMkLst>
            <pc:docMk/>
            <pc:sldMk cId="1010803714" sldId="269"/>
            <ac:spMk id="6" creationId="{7EAF7D02-724C-45FA-A69D-680646B4DF88}"/>
          </ac:spMkLst>
        </pc:spChg>
        <pc:picChg chg="add del mod">
          <ac:chgData name="Hisham Salem" userId="2e4722b5-ca3d-4317-9f3c-fa84a1d35792" providerId="ADAL" clId="{529823E8-5C22-4E8D-A9F0-F1A39FEE1453}" dt="2021-11-28T15:05:37.857" v="159" actId="478"/>
          <ac:picMkLst>
            <pc:docMk/>
            <pc:sldMk cId="1010803714" sldId="269"/>
            <ac:picMk id="4" creationId="{BAA49642-82A7-4CF0-AEA3-D7A7C2235622}"/>
          </ac:picMkLst>
        </pc:picChg>
      </pc:sldChg>
      <pc:sldChg chg="addSp delSp modSp mod setBg">
        <pc:chgData name="Hisham Salem" userId="2e4722b5-ca3d-4317-9f3c-fa84a1d35792" providerId="ADAL" clId="{529823E8-5C22-4E8D-A9F0-F1A39FEE1453}" dt="2021-11-29T16:10:21.368" v="1274" actId="207"/>
        <pc:sldMkLst>
          <pc:docMk/>
          <pc:sldMk cId="1848091455" sldId="270"/>
        </pc:sldMkLst>
        <pc:spChg chg="mod">
          <ac:chgData name="Hisham Salem" userId="2e4722b5-ca3d-4317-9f3c-fa84a1d35792" providerId="ADAL" clId="{529823E8-5C22-4E8D-A9F0-F1A39FEE1453}" dt="2021-11-28T16:52:56.619" v="918" actId="26606"/>
          <ac:spMkLst>
            <pc:docMk/>
            <pc:sldMk cId="1848091455" sldId="270"/>
            <ac:spMk id="2" creationId="{71250F3F-86E3-4A11-8CAE-DF4E525C0879}"/>
          </ac:spMkLst>
        </pc:spChg>
        <pc:spChg chg="mod">
          <ac:chgData name="Hisham Salem" userId="2e4722b5-ca3d-4317-9f3c-fa84a1d35792" providerId="ADAL" clId="{529823E8-5C22-4E8D-A9F0-F1A39FEE1453}" dt="2021-11-29T16:10:21.368" v="1274" actId="207"/>
          <ac:spMkLst>
            <pc:docMk/>
            <pc:sldMk cId="1848091455" sldId="270"/>
            <ac:spMk id="3" creationId="{BF9233C9-9BDF-45B6-9655-EC2D9119057B}"/>
          </ac:spMkLst>
        </pc:spChg>
        <pc:spChg chg="add">
          <ac:chgData name="Hisham Salem" userId="2e4722b5-ca3d-4317-9f3c-fa84a1d35792" providerId="ADAL" clId="{529823E8-5C22-4E8D-A9F0-F1A39FEE1453}" dt="2021-11-28T16:52:56.619" v="918" actId="26606"/>
          <ac:spMkLst>
            <pc:docMk/>
            <pc:sldMk cId="1848091455" sldId="270"/>
            <ac:spMk id="8" creationId="{C7FA33FF-088D-4F16-95A2-2C64D353DEA8}"/>
          </ac:spMkLst>
        </pc:spChg>
        <pc:spChg chg="add">
          <ac:chgData name="Hisham Salem" userId="2e4722b5-ca3d-4317-9f3c-fa84a1d35792" providerId="ADAL" clId="{529823E8-5C22-4E8D-A9F0-F1A39FEE1453}" dt="2021-11-28T16:52:56.619" v="918" actId="26606"/>
          <ac:spMkLst>
            <pc:docMk/>
            <pc:sldMk cId="1848091455" sldId="270"/>
            <ac:spMk id="10" creationId="{A376EFB1-01CF-419F-ABF1-2AF02BBFCBD1}"/>
          </ac:spMkLst>
        </pc:spChg>
        <pc:spChg chg="add">
          <ac:chgData name="Hisham Salem" userId="2e4722b5-ca3d-4317-9f3c-fa84a1d35792" providerId="ADAL" clId="{529823E8-5C22-4E8D-A9F0-F1A39FEE1453}" dt="2021-11-28T16:52:56.619" v="918" actId="26606"/>
          <ac:spMkLst>
            <pc:docMk/>
            <pc:sldMk cId="1848091455" sldId="270"/>
            <ac:spMk id="12" creationId="{FF9DEA15-78BD-4750-AA18-B9F28A6D5AB8}"/>
          </ac:spMkLst>
        </pc:spChg>
        <pc:picChg chg="add del mod">
          <ac:chgData name="Hisham Salem" userId="2e4722b5-ca3d-4317-9f3c-fa84a1d35792" providerId="ADAL" clId="{529823E8-5C22-4E8D-A9F0-F1A39FEE1453}" dt="2021-11-28T16:28:57.668" v="631" actId="478"/>
          <ac:picMkLst>
            <pc:docMk/>
            <pc:sldMk cId="1848091455" sldId="270"/>
            <ac:picMk id="4" creationId="{654BE268-1AFD-4E23-A12D-F42FF27036D2}"/>
          </ac:picMkLst>
        </pc:picChg>
      </pc:sldChg>
      <pc:sldChg chg="addSp delSp modSp mod setBg">
        <pc:chgData name="Hisham Salem" userId="2e4722b5-ca3d-4317-9f3c-fa84a1d35792" providerId="ADAL" clId="{529823E8-5C22-4E8D-A9F0-F1A39FEE1453}" dt="2021-11-29T16:23:51.438" v="1459" actId="20577"/>
        <pc:sldMkLst>
          <pc:docMk/>
          <pc:sldMk cId="2252022200" sldId="271"/>
        </pc:sldMkLst>
        <pc:spChg chg="mod">
          <ac:chgData name="Hisham Salem" userId="2e4722b5-ca3d-4317-9f3c-fa84a1d35792" providerId="ADAL" clId="{529823E8-5C22-4E8D-A9F0-F1A39FEE1453}" dt="2021-11-28T16:27:52.076" v="625" actId="20577"/>
          <ac:spMkLst>
            <pc:docMk/>
            <pc:sldMk cId="2252022200" sldId="271"/>
            <ac:spMk id="2" creationId="{71250F3F-86E3-4A11-8CAE-DF4E525C0879}"/>
          </ac:spMkLst>
        </pc:spChg>
        <pc:spChg chg="mod">
          <ac:chgData name="Hisham Salem" userId="2e4722b5-ca3d-4317-9f3c-fa84a1d35792" providerId="ADAL" clId="{529823E8-5C22-4E8D-A9F0-F1A39FEE1453}" dt="2021-11-29T16:21:16.126" v="1358" actId="20577"/>
          <ac:spMkLst>
            <pc:docMk/>
            <pc:sldMk cId="2252022200" sldId="271"/>
            <ac:spMk id="3" creationId="{BF9233C9-9BDF-45B6-9655-EC2D9119057B}"/>
          </ac:spMkLst>
        </pc:spChg>
        <pc:graphicFrameChg chg="mod">
          <ac:chgData name="Hisham Salem" userId="2e4722b5-ca3d-4317-9f3c-fa84a1d35792" providerId="ADAL" clId="{529823E8-5C22-4E8D-A9F0-F1A39FEE1453}" dt="2021-11-29T16:23:51.438" v="1459" actId="20577"/>
          <ac:graphicFrameMkLst>
            <pc:docMk/>
            <pc:sldMk cId="2252022200" sldId="271"/>
            <ac:graphicFrameMk id="8" creationId="{39606AB5-E639-41CA-9A60-8D26C42376BC}"/>
          </ac:graphicFrameMkLst>
        </pc:graphicFrameChg>
        <pc:picChg chg="add del mod">
          <ac:chgData name="Hisham Salem" userId="2e4722b5-ca3d-4317-9f3c-fa84a1d35792" providerId="ADAL" clId="{529823E8-5C22-4E8D-A9F0-F1A39FEE1453}" dt="2021-11-28T15:05:40.677" v="161" actId="478"/>
          <ac:picMkLst>
            <pc:docMk/>
            <pc:sldMk cId="2252022200" sldId="271"/>
            <ac:picMk id="9" creationId="{53C99813-0176-4194-B4D3-5345A5885EC0}"/>
          </ac:picMkLst>
        </pc:picChg>
      </pc:sldChg>
      <pc:sldChg chg="addSp delSp modSp mod setBg modClrScheme chgLayout">
        <pc:chgData name="Hisham Salem" userId="2e4722b5-ca3d-4317-9f3c-fa84a1d35792" providerId="ADAL" clId="{529823E8-5C22-4E8D-A9F0-F1A39FEE1453}" dt="2021-11-29T16:25:25.138" v="1505" actId="20577"/>
        <pc:sldMkLst>
          <pc:docMk/>
          <pc:sldMk cId="3460129676" sldId="272"/>
        </pc:sldMkLst>
        <pc:spChg chg="mod ord">
          <ac:chgData name="Hisham Salem" userId="2e4722b5-ca3d-4317-9f3c-fa84a1d35792" providerId="ADAL" clId="{529823E8-5C22-4E8D-A9F0-F1A39FEE1453}" dt="2021-11-28T17:13:54.424" v="1116" actId="700"/>
          <ac:spMkLst>
            <pc:docMk/>
            <pc:sldMk cId="3460129676" sldId="272"/>
            <ac:spMk id="2" creationId="{71250F3F-86E3-4A11-8CAE-DF4E525C0879}"/>
          </ac:spMkLst>
        </pc:spChg>
        <pc:spChg chg="mod ord">
          <ac:chgData name="Hisham Salem" userId="2e4722b5-ca3d-4317-9f3c-fa84a1d35792" providerId="ADAL" clId="{529823E8-5C22-4E8D-A9F0-F1A39FEE1453}" dt="2021-11-29T16:21:06.124" v="1352" actId="27636"/>
          <ac:spMkLst>
            <pc:docMk/>
            <pc:sldMk cId="3460129676" sldId="272"/>
            <ac:spMk id="3" creationId="{BF9233C9-9BDF-45B6-9655-EC2D9119057B}"/>
          </ac:spMkLst>
        </pc:spChg>
        <pc:spChg chg="mod">
          <ac:chgData name="Hisham Salem" userId="2e4722b5-ca3d-4317-9f3c-fa84a1d35792" providerId="ADAL" clId="{529823E8-5C22-4E8D-A9F0-F1A39FEE1453}" dt="2021-11-28T17:14:55.862" v="1148" actId="1076"/>
          <ac:spMkLst>
            <pc:docMk/>
            <pc:sldMk cId="3460129676" sldId="272"/>
            <ac:spMk id="4" creationId="{4F32A01C-6A3F-47BF-8249-16F0353340C8}"/>
          </ac:spMkLst>
        </pc:spChg>
        <pc:spChg chg="mod">
          <ac:chgData name="Hisham Salem" userId="2e4722b5-ca3d-4317-9f3c-fa84a1d35792" providerId="ADAL" clId="{529823E8-5C22-4E8D-A9F0-F1A39FEE1453}" dt="2021-11-28T17:14:55.862" v="1148" actId="1076"/>
          <ac:spMkLst>
            <pc:docMk/>
            <pc:sldMk cId="3460129676" sldId="272"/>
            <ac:spMk id="5" creationId="{9EF71412-9204-4F6E-AE85-0CC059286D6E}"/>
          </ac:spMkLst>
        </pc:spChg>
        <pc:spChg chg="mod">
          <ac:chgData name="Hisham Salem" userId="2e4722b5-ca3d-4317-9f3c-fa84a1d35792" providerId="ADAL" clId="{529823E8-5C22-4E8D-A9F0-F1A39FEE1453}" dt="2021-11-28T17:14:55.862" v="1148" actId="1076"/>
          <ac:spMkLst>
            <pc:docMk/>
            <pc:sldMk cId="3460129676" sldId="272"/>
            <ac:spMk id="6" creationId="{8C978294-F676-45F3-A689-2AD65399166B}"/>
          </ac:spMkLst>
        </pc:spChg>
        <pc:spChg chg="mod">
          <ac:chgData name="Hisham Salem" userId="2e4722b5-ca3d-4317-9f3c-fa84a1d35792" providerId="ADAL" clId="{529823E8-5C22-4E8D-A9F0-F1A39FEE1453}" dt="2021-11-28T17:14:55.862" v="1148" actId="1076"/>
          <ac:spMkLst>
            <pc:docMk/>
            <pc:sldMk cId="3460129676" sldId="272"/>
            <ac:spMk id="7" creationId="{6ACBDC6B-AC5F-49BF-9703-689273F377F8}"/>
          </ac:spMkLst>
        </pc:spChg>
        <pc:spChg chg="mod">
          <ac:chgData name="Hisham Salem" userId="2e4722b5-ca3d-4317-9f3c-fa84a1d35792" providerId="ADAL" clId="{529823E8-5C22-4E8D-A9F0-F1A39FEE1453}" dt="2021-11-28T17:14:55.862" v="1148" actId="1076"/>
          <ac:spMkLst>
            <pc:docMk/>
            <pc:sldMk cId="3460129676" sldId="272"/>
            <ac:spMk id="8" creationId="{E3C7316A-7C13-4646-8258-6C79AB4986AC}"/>
          </ac:spMkLst>
        </pc:spChg>
        <pc:spChg chg="mod">
          <ac:chgData name="Hisham Salem" userId="2e4722b5-ca3d-4317-9f3c-fa84a1d35792" providerId="ADAL" clId="{529823E8-5C22-4E8D-A9F0-F1A39FEE1453}" dt="2021-11-28T17:14:55.862" v="1148" actId="1076"/>
          <ac:spMkLst>
            <pc:docMk/>
            <pc:sldMk cId="3460129676" sldId="272"/>
            <ac:spMk id="9" creationId="{3F6E50BC-07DC-482D-9460-7549A97F4A54}"/>
          </ac:spMkLst>
        </pc:spChg>
        <pc:spChg chg="mod">
          <ac:chgData name="Hisham Salem" userId="2e4722b5-ca3d-4317-9f3c-fa84a1d35792" providerId="ADAL" clId="{529823E8-5C22-4E8D-A9F0-F1A39FEE1453}" dt="2021-11-28T17:14:55.862" v="1148" actId="1076"/>
          <ac:spMkLst>
            <pc:docMk/>
            <pc:sldMk cId="3460129676" sldId="272"/>
            <ac:spMk id="10" creationId="{0906F77D-2075-436E-9391-B4D6376E924F}"/>
          </ac:spMkLst>
        </pc:spChg>
        <pc:spChg chg="add del mod ord">
          <ac:chgData name="Hisham Salem" userId="2e4722b5-ca3d-4317-9f3c-fa84a1d35792" providerId="ADAL" clId="{529823E8-5C22-4E8D-A9F0-F1A39FEE1453}" dt="2021-11-28T16:58:44.905" v="984" actId="700"/>
          <ac:spMkLst>
            <pc:docMk/>
            <pc:sldMk cId="3460129676" sldId="272"/>
            <ac:spMk id="14" creationId="{55D61DC7-3A83-41CC-A742-BED17CC611F4}"/>
          </ac:spMkLst>
        </pc:spChg>
        <pc:spChg chg="add del mod ord">
          <ac:chgData name="Hisham Salem" userId="2e4722b5-ca3d-4317-9f3c-fa84a1d35792" providerId="ADAL" clId="{529823E8-5C22-4E8D-A9F0-F1A39FEE1453}" dt="2021-11-28T17:13:54.424" v="1116" actId="700"/>
          <ac:spMkLst>
            <pc:docMk/>
            <pc:sldMk cId="3460129676" sldId="272"/>
            <ac:spMk id="15" creationId="{31E54B97-F7F8-4086-9190-81CF16B20969}"/>
          </ac:spMkLst>
        </pc:spChg>
        <pc:graphicFrameChg chg="mod modGraphic">
          <ac:chgData name="Hisham Salem" userId="2e4722b5-ca3d-4317-9f3c-fa84a1d35792" providerId="ADAL" clId="{529823E8-5C22-4E8D-A9F0-F1A39FEE1453}" dt="2021-11-29T16:25:25.138" v="1505" actId="20577"/>
          <ac:graphicFrameMkLst>
            <pc:docMk/>
            <pc:sldMk cId="3460129676" sldId="272"/>
            <ac:graphicFrameMk id="11" creationId="{BBD6B9C2-AD0D-42FC-BEC5-0F0FC79D4B27}"/>
          </ac:graphicFrameMkLst>
        </pc:graphicFrameChg>
        <pc:picChg chg="add del mod">
          <ac:chgData name="Hisham Salem" userId="2e4722b5-ca3d-4317-9f3c-fa84a1d35792" providerId="ADAL" clId="{529823E8-5C22-4E8D-A9F0-F1A39FEE1453}" dt="2021-11-28T15:05:06.374" v="154"/>
          <ac:picMkLst>
            <pc:docMk/>
            <pc:sldMk cId="3460129676" sldId="272"/>
            <ac:picMk id="12" creationId="{69A6B5D5-C9C5-4AAA-BD7D-1D2C0AC833D3}"/>
          </ac:picMkLst>
        </pc:picChg>
        <pc:picChg chg="add del mod">
          <ac:chgData name="Hisham Salem" userId="2e4722b5-ca3d-4317-9f3c-fa84a1d35792" providerId="ADAL" clId="{529823E8-5C22-4E8D-A9F0-F1A39FEE1453}" dt="2021-11-28T16:28:55.988" v="630" actId="478"/>
          <ac:picMkLst>
            <pc:docMk/>
            <pc:sldMk cId="3460129676" sldId="272"/>
            <ac:picMk id="13" creationId="{9911A1C8-C75A-4E79-A189-0F01722AB84E}"/>
          </ac:picMkLst>
        </pc:picChg>
      </pc:sldChg>
      <pc:sldChg chg="addSp delSp modSp mod setBg setClrOvrMap">
        <pc:chgData name="Hisham Salem" userId="2e4722b5-ca3d-4317-9f3c-fa84a1d35792" providerId="ADAL" clId="{529823E8-5C22-4E8D-A9F0-F1A39FEE1453}" dt="2021-11-29T16:15:44.173" v="1324"/>
        <pc:sldMkLst>
          <pc:docMk/>
          <pc:sldMk cId="943238836" sldId="273"/>
        </pc:sldMkLst>
        <pc:spChg chg="mod">
          <ac:chgData name="Hisham Salem" userId="2e4722b5-ca3d-4317-9f3c-fa84a1d35792" providerId="ADAL" clId="{529823E8-5C22-4E8D-A9F0-F1A39FEE1453}" dt="2021-11-28T16:43:00.043" v="857" actId="26606"/>
          <ac:spMkLst>
            <pc:docMk/>
            <pc:sldMk cId="943238836" sldId="273"/>
            <ac:spMk id="2" creationId="{696468E7-7868-4A06-8C67-A64BA2B4E3EB}"/>
          </ac:spMkLst>
        </pc:spChg>
        <pc:spChg chg="mod ord">
          <ac:chgData name="Hisham Salem" userId="2e4722b5-ca3d-4317-9f3c-fa84a1d35792" providerId="ADAL" clId="{529823E8-5C22-4E8D-A9F0-F1A39FEE1453}" dt="2021-11-29T16:15:44.173" v="1324"/>
          <ac:spMkLst>
            <pc:docMk/>
            <pc:sldMk cId="943238836" sldId="273"/>
            <ac:spMk id="3" creationId="{D5098F23-F7E6-4E74-8CC6-C69A16986B1A}"/>
          </ac:spMkLst>
        </pc:spChg>
        <pc:spChg chg="add del">
          <ac:chgData name="Hisham Salem" userId="2e4722b5-ca3d-4317-9f3c-fa84a1d35792" providerId="ADAL" clId="{529823E8-5C22-4E8D-A9F0-F1A39FEE1453}" dt="2021-11-28T16:41:45.594" v="782" actId="26606"/>
          <ac:spMkLst>
            <pc:docMk/>
            <pc:sldMk cId="943238836" sldId="273"/>
            <ac:spMk id="71" creationId="{C5E6CFF1-2F42-4E10-9A97-F116F46F53FE}"/>
          </ac:spMkLst>
        </pc:spChg>
        <pc:spChg chg="add del">
          <ac:chgData name="Hisham Salem" userId="2e4722b5-ca3d-4317-9f3c-fa84a1d35792" providerId="ADAL" clId="{529823E8-5C22-4E8D-A9F0-F1A39FEE1453}" dt="2021-11-28T16:42:00.083" v="788" actId="26606"/>
          <ac:spMkLst>
            <pc:docMk/>
            <pc:sldMk cId="943238836" sldId="273"/>
            <ac:spMk id="75" creationId="{55D4142C-5077-457F-A6AD-3FECFDB39685}"/>
          </ac:spMkLst>
        </pc:spChg>
        <pc:spChg chg="add del">
          <ac:chgData name="Hisham Salem" userId="2e4722b5-ca3d-4317-9f3c-fa84a1d35792" providerId="ADAL" clId="{529823E8-5C22-4E8D-A9F0-F1A39FEE1453}" dt="2021-11-28T16:42:00.083" v="788" actId="26606"/>
          <ac:spMkLst>
            <pc:docMk/>
            <pc:sldMk cId="943238836" sldId="273"/>
            <ac:spMk id="77" creationId="{7A5F0580-5EE9-419F-96EE-B6529EF6E7D0}"/>
          </ac:spMkLst>
        </pc:spChg>
        <pc:spChg chg="add del">
          <ac:chgData name="Hisham Salem" userId="2e4722b5-ca3d-4317-9f3c-fa84a1d35792" providerId="ADAL" clId="{529823E8-5C22-4E8D-A9F0-F1A39FEE1453}" dt="2021-11-28T16:41:57.881" v="786" actId="26606"/>
          <ac:spMkLst>
            <pc:docMk/>
            <pc:sldMk cId="943238836" sldId="273"/>
            <ac:spMk id="13316" creationId="{1A9F7B4E-B03D-4F64-BE33-00D074458D45}"/>
          </ac:spMkLst>
        </pc:spChg>
        <pc:spChg chg="add del">
          <ac:chgData name="Hisham Salem" userId="2e4722b5-ca3d-4317-9f3c-fa84a1d35792" providerId="ADAL" clId="{529823E8-5C22-4E8D-A9F0-F1A39FEE1453}" dt="2021-11-28T16:41:57.881" v="786" actId="26606"/>
          <ac:spMkLst>
            <pc:docMk/>
            <pc:sldMk cId="943238836" sldId="273"/>
            <ac:spMk id="13317" creationId="{7E2BE7F7-CA89-4002-ACCE-A478AEA24F5E}"/>
          </ac:spMkLst>
        </pc:spChg>
        <pc:spChg chg="add del">
          <ac:chgData name="Hisham Salem" userId="2e4722b5-ca3d-4317-9f3c-fa84a1d35792" providerId="ADAL" clId="{529823E8-5C22-4E8D-A9F0-F1A39FEE1453}" dt="2021-11-28T16:42:00.083" v="788" actId="26606"/>
          <ac:spMkLst>
            <pc:docMk/>
            <pc:sldMk cId="943238836" sldId="273"/>
            <ac:spMk id="13319" creationId="{8FC9BE17-9A7B-462D-AE50-3D8777387304}"/>
          </ac:spMkLst>
        </pc:spChg>
        <pc:spChg chg="add del">
          <ac:chgData name="Hisham Salem" userId="2e4722b5-ca3d-4317-9f3c-fa84a1d35792" providerId="ADAL" clId="{529823E8-5C22-4E8D-A9F0-F1A39FEE1453}" dt="2021-11-28T16:42:00.083" v="788" actId="26606"/>
          <ac:spMkLst>
            <pc:docMk/>
            <pc:sldMk cId="943238836" sldId="273"/>
            <ac:spMk id="13320" creationId="{3EBE8569-6AEC-4B8C-8D53-2DE337CDBA65}"/>
          </ac:spMkLst>
        </pc:spChg>
        <pc:spChg chg="add del">
          <ac:chgData name="Hisham Salem" userId="2e4722b5-ca3d-4317-9f3c-fa84a1d35792" providerId="ADAL" clId="{529823E8-5C22-4E8D-A9F0-F1A39FEE1453}" dt="2021-11-28T16:42:01.150" v="790" actId="26606"/>
          <ac:spMkLst>
            <pc:docMk/>
            <pc:sldMk cId="943238836" sldId="273"/>
            <ac:spMk id="13322" creationId="{8F90786E-B72D-4C32-BDCE-A170B007822D}"/>
          </ac:spMkLst>
        </pc:spChg>
        <pc:spChg chg="add del">
          <ac:chgData name="Hisham Salem" userId="2e4722b5-ca3d-4317-9f3c-fa84a1d35792" providerId="ADAL" clId="{529823E8-5C22-4E8D-A9F0-F1A39FEE1453}" dt="2021-11-28T16:42:01.150" v="790" actId="26606"/>
          <ac:spMkLst>
            <pc:docMk/>
            <pc:sldMk cId="943238836" sldId="273"/>
            <ac:spMk id="13323" creationId="{5E46F2E7-848F-4A6C-A098-4764FDEA771A}"/>
          </ac:spMkLst>
        </pc:spChg>
        <pc:spChg chg="add del">
          <ac:chgData name="Hisham Salem" userId="2e4722b5-ca3d-4317-9f3c-fa84a1d35792" providerId="ADAL" clId="{529823E8-5C22-4E8D-A9F0-F1A39FEE1453}" dt="2021-11-28T16:42:03.325" v="792" actId="26606"/>
          <ac:spMkLst>
            <pc:docMk/>
            <pc:sldMk cId="943238836" sldId="273"/>
            <ac:spMk id="13325" creationId="{3CD9DF72-87A3-404E-A828-84CBF11A8303}"/>
          </ac:spMkLst>
        </pc:spChg>
        <pc:spChg chg="add del">
          <ac:chgData name="Hisham Salem" userId="2e4722b5-ca3d-4317-9f3c-fa84a1d35792" providerId="ADAL" clId="{529823E8-5C22-4E8D-A9F0-F1A39FEE1453}" dt="2021-11-28T16:42:07.216" v="794" actId="26606"/>
          <ac:spMkLst>
            <pc:docMk/>
            <pc:sldMk cId="943238836" sldId="273"/>
            <ac:spMk id="13328" creationId="{33CBE267-1877-479F-82F0-E4BAA5BCE76F}"/>
          </ac:spMkLst>
        </pc:spChg>
        <pc:spChg chg="add del">
          <ac:chgData name="Hisham Salem" userId="2e4722b5-ca3d-4317-9f3c-fa84a1d35792" providerId="ADAL" clId="{529823E8-5C22-4E8D-A9F0-F1A39FEE1453}" dt="2021-11-28T16:42:07.216" v="794" actId="26606"/>
          <ac:spMkLst>
            <pc:docMk/>
            <pc:sldMk cId="943238836" sldId="273"/>
            <ac:spMk id="13329" creationId="{F2EA12E3-1C9E-43D7-ABCC-C16A6ED4B0AE}"/>
          </ac:spMkLst>
        </pc:spChg>
        <pc:spChg chg="add del">
          <ac:chgData name="Hisham Salem" userId="2e4722b5-ca3d-4317-9f3c-fa84a1d35792" providerId="ADAL" clId="{529823E8-5C22-4E8D-A9F0-F1A39FEE1453}" dt="2021-11-28T16:42:07.644" v="796" actId="26606"/>
          <ac:spMkLst>
            <pc:docMk/>
            <pc:sldMk cId="943238836" sldId="273"/>
            <ac:spMk id="13331" creationId="{9AA72BD9-2C5A-4EDC-931F-5AA08EACA0F3}"/>
          </ac:spMkLst>
        </pc:spChg>
        <pc:spChg chg="add del">
          <ac:chgData name="Hisham Salem" userId="2e4722b5-ca3d-4317-9f3c-fa84a1d35792" providerId="ADAL" clId="{529823E8-5C22-4E8D-A9F0-F1A39FEE1453}" dt="2021-11-28T16:42:07.644" v="796" actId="26606"/>
          <ac:spMkLst>
            <pc:docMk/>
            <pc:sldMk cId="943238836" sldId="273"/>
            <ac:spMk id="13332" creationId="{DD3981AC-7B61-4947-BCF3-F7AA7FA385B9}"/>
          </ac:spMkLst>
        </pc:spChg>
        <pc:spChg chg="add del">
          <ac:chgData name="Hisham Salem" userId="2e4722b5-ca3d-4317-9f3c-fa84a1d35792" providerId="ADAL" clId="{529823E8-5C22-4E8D-A9F0-F1A39FEE1453}" dt="2021-11-28T16:42:07.644" v="796" actId="26606"/>
          <ac:spMkLst>
            <pc:docMk/>
            <pc:sldMk cId="943238836" sldId="273"/>
            <ac:spMk id="13333" creationId="{55D4142C-5077-457F-A6AD-3FECFDB39685}"/>
          </ac:spMkLst>
        </pc:spChg>
        <pc:spChg chg="add del">
          <ac:chgData name="Hisham Salem" userId="2e4722b5-ca3d-4317-9f3c-fa84a1d35792" providerId="ADAL" clId="{529823E8-5C22-4E8D-A9F0-F1A39FEE1453}" dt="2021-11-28T16:42:07.644" v="796" actId="26606"/>
          <ac:spMkLst>
            <pc:docMk/>
            <pc:sldMk cId="943238836" sldId="273"/>
            <ac:spMk id="13334" creationId="{7A5F0580-5EE9-419F-96EE-B6529EF6E7D0}"/>
          </ac:spMkLst>
        </pc:spChg>
        <pc:spChg chg="add del">
          <ac:chgData name="Hisham Salem" userId="2e4722b5-ca3d-4317-9f3c-fa84a1d35792" providerId="ADAL" clId="{529823E8-5C22-4E8D-A9F0-F1A39FEE1453}" dt="2021-11-28T16:42:08.556" v="798" actId="26606"/>
          <ac:spMkLst>
            <pc:docMk/>
            <pc:sldMk cId="943238836" sldId="273"/>
            <ac:spMk id="13336" creationId="{EE1FC7B4-E4A7-4452-B413-1A623E3A7230}"/>
          </ac:spMkLst>
        </pc:spChg>
        <pc:spChg chg="add del">
          <ac:chgData name="Hisham Salem" userId="2e4722b5-ca3d-4317-9f3c-fa84a1d35792" providerId="ADAL" clId="{529823E8-5C22-4E8D-A9F0-F1A39FEE1453}" dt="2021-11-28T16:42:08.556" v="798" actId="26606"/>
          <ac:spMkLst>
            <pc:docMk/>
            <pc:sldMk cId="943238836" sldId="273"/>
            <ac:spMk id="13337" creationId="{E0709AF0-24F0-4486-B189-BE6386BDB198}"/>
          </ac:spMkLst>
        </pc:spChg>
        <pc:spChg chg="add del">
          <ac:chgData name="Hisham Salem" userId="2e4722b5-ca3d-4317-9f3c-fa84a1d35792" providerId="ADAL" clId="{529823E8-5C22-4E8D-A9F0-F1A39FEE1453}" dt="2021-11-28T16:42:08.556" v="798" actId="26606"/>
          <ac:spMkLst>
            <pc:docMk/>
            <pc:sldMk cId="943238836" sldId="273"/>
            <ac:spMk id="13338" creationId="{FBE3B62F-5853-4A3C-B050-6186351A7176}"/>
          </ac:spMkLst>
        </pc:spChg>
        <pc:spChg chg="add del">
          <ac:chgData name="Hisham Salem" userId="2e4722b5-ca3d-4317-9f3c-fa84a1d35792" providerId="ADAL" clId="{529823E8-5C22-4E8D-A9F0-F1A39FEE1453}" dt="2021-11-28T16:42:09.197" v="800" actId="26606"/>
          <ac:spMkLst>
            <pc:docMk/>
            <pc:sldMk cId="943238836" sldId="273"/>
            <ac:spMk id="13340" creationId="{9AA72BD9-2C5A-4EDC-931F-5AA08EACA0F3}"/>
          </ac:spMkLst>
        </pc:spChg>
        <pc:spChg chg="add del">
          <ac:chgData name="Hisham Salem" userId="2e4722b5-ca3d-4317-9f3c-fa84a1d35792" providerId="ADAL" clId="{529823E8-5C22-4E8D-A9F0-F1A39FEE1453}" dt="2021-11-28T16:42:09.197" v="800" actId="26606"/>
          <ac:spMkLst>
            <pc:docMk/>
            <pc:sldMk cId="943238836" sldId="273"/>
            <ac:spMk id="13341" creationId="{DD3981AC-7B61-4947-BCF3-F7AA7FA385B9}"/>
          </ac:spMkLst>
        </pc:spChg>
        <pc:spChg chg="add del">
          <ac:chgData name="Hisham Salem" userId="2e4722b5-ca3d-4317-9f3c-fa84a1d35792" providerId="ADAL" clId="{529823E8-5C22-4E8D-A9F0-F1A39FEE1453}" dt="2021-11-28T16:42:09.197" v="800" actId="26606"/>
          <ac:spMkLst>
            <pc:docMk/>
            <pc:sldMk cId="943238836" sldId="273"/>
            <ac:spMk id="13342" creationId="{55D4142C-5077-457F-A6AD-3FECFDB39685}"/>
          </ac:spMkLst>
        </pc:spChg>
        <pc:spChg chg="add del">
          <ac:chgData name="Hisham Salem" userId="2e4722b5-ca3d-4317-9f3c-fa84a1d35792" providerId="ADAL" clId="{529823E8-5C22-4E8D-A9F0-F1A39FEE1453}" dt="2021-11-28T16:42:09.197" v="800" actId="26606"/>
          <ac:spMkLst>
            <pc:docMk/>
            <pc:sldMk cId="943238836" sldId="273"/>
            <ac:spMk id="13343" creationId="{7A5F0580-5EE9-419F-96EE-B6529EF6E7D0}"/>
          </ac:spMkLst>
        </pc:spChg>
        <pc:spChg chg="add del">
          <ac:chgData name="Hisham Salem" userId="2e4722b5-ca3d-4317-9f3c-fa84a1d35792" providerId="ADAL" clId="{529823E8-5C22-4E8D-A9F0-F1A39FEE1453}" dt="2021-11-28T16:42:09.763" v="802" actId="26606"/>
          <ac:spMkLst>
            <pc:docMk/>
            <pc:sldMk cId="943238836" sldId="273"/>
            <ac:spMk id="13345" creationId="{7C432AFE-B3D2-4BFF-BF8F-96C27AFF1AC7}"/>
          </ac:spMkLst>
        </pc:spChg>
        <pc:spChg chg="add del">
          <ac:chgData name="Hisham Salem" userId="2e4722b5-ca3d-4317-9f3c-fa84a1d35792" providerId="ADAL" clId="{529823E8-5C22-4E8D-A9F0-F1A39FEE1453}" dt="2021-11-28T16:42:09.763" v="802" actId="26606"/>
          <ac:spMkLst>
            <pc:docMk/>
            <pc:sldMk cId="943238836" sldId="273"/>
            <ac:spMk id="13346" creationId="{AF2F604E-43BE-4DC3-B983-E071523364F8}"/>
          </ac:spMkLst>
        </pc:spChg>
        <pc:spChg chg="add del">
          <ac:chgData name="Hisham Salem" userId="2e4722b5-ca3d-4317-9f3c-fa84a1d35792" providerId="ADAL" clId="{529823E8-5C22-4E8D-A9F0-F1A39FEE1453}" dt="2021-11-28T16:42:09.763" v="802" actId="26606"/>
          <ac:spMkLst>
            <pc:docMk/>
            <pc:sldMk cId="943238836" sldId="273"/>
            <ac:spMk id="13347" creationId="{08C9B587-E65E-4B52-B37C-ABEBB6E87928}"/>
          </ac:spMkLst>
        </pc:spChg>
        <pc:spChg chg="add del">
          <ac:chgData name="Hisham Salem" userId="2e4722b5-ca3d-4317-9f3c-fa84a1d35792" providerId="ADAL" clId="{529823E8-5C22-4E8D-A9F0-F1A39FEE1453}" dt="2021-11-28T16:42:10.680" v="804" actId="26606"/>
          <ac:spMkLst>
            <pc:docMk/>
            <pc:sldMk cId="943238836" sldId="273"/>
            <ac:spMk id="13349" creationId="{9AA72BD9-2C5A-4EDC-931F-5AA08EACA0F3}"/>
          </ac:spMkLst>
        </pc:spChg>
        <pc:spChg chg="add del">
          <ac:chgData name="Hisham Salem" userId="2e4722b5-ca3d-4317-9f3c-fa84a1d35792" providerId="ADAL" clId="{529823E8-5C22-4E8D-A9F0-F1A39FEE1453}" dt="2021-11-28T16:42:10.680" v="804" actId="26606"/>
          <ac:spMkLst>
            <pc:docMk/>
            <pc:sldMk cId="943238836" sldId="273"/>
            <ac:spMk id="13350" creationId="{DD3981AC-7B61-4947-BCF3-F7AA7FA385B9}"/>
          </ac:spMkLst>
        </pc:spChg>
        <pc:spChg chg="add del">
          <ac:chgData name="Hisham Salem" userId="2e4722b5-ca3d-4317-9f3c-fa84a1d35792" providerId="ADAL" clId="{529823E8-5C22-4E8D-A9F0-F1A39FEE1453}" dt="2021-11-28T16:42:10.680" v="804" actId="26606"/>
          <ac:spMkLst>
            <pc:docMk/>
            <pc:sldMk cId="943238836" sldId="273"/>
            <ac:spMk id="13351" creationId="{55D4142C-5077-457F-A6AD-3FECFDB39685}"/>
          </ac:spMkLst>
        </pc:spChg>
        <pc:spChg chg="add del">
          <ac:chgData name="Hisham Salem" userId="2e4722b5-ca3d-4317-9f3c-fa84a1d35792" providerId="ADAL" clId="{529823E8-5C22-4E8D-A9F0-F1A39FEE1453}" dt="2021-11-28T16:42:10.680" v="804" actId="26606"/>
          <ac:spMkLst>
            <pc:docMk/>
            <pc:sldMk cId="943238836" sldId="273"/>
            <ac:spMk id="13352" creationId="{7A5F0580-5EE9-419F-96EE-B6529EF6E7D0}"/>
          </ac:spMkLst>
        </pc:spChg>
        <pc:spChg chg="add del">
          <ac:chgData name="Hisham Salem" userId="2e4722b5-ca3d-4317-9f3c-fa84a1d35792" providerId="ADAL" clId="{529823E8-5C22-4E8D-A9F0-F1A39FEE1453}" dt="2021-11-28T16:42:11.581" v="806" actId="26606"/>
          <ac:spMkLst>
            <pc:docMk/>
            <pc:sldMk cId="943238836" sldId="273"/>
            <ac:spMk id="13354" creationId="{7C432AFE-B3D2-4BFF-BF8F-96C27AFF1AC7}"/>
          </ac:spMkLst>
        </pc:spChg>
        <pc:spChg chg="add del">
          <ac:chgData name="Hisham Salem" userId="2e4722b5-ca3d-4317-9f3c-fa84a1d35792" providerId="ADAL" clId="{529823E8-5C22-4E8D-A9F0-F1A39FEE1453}" dt="2021-11-28T16:42:11.581" v="806" actId="26606"/>
          <ac:spMkLst>
            <pc:docMk/>
            <pc:sldMk cId="943238836" sldId="273"/>
            <ac:spMk id="13355" creationId="{AF2F604E-43BE-4DC3-B983-E071523364F8}"/>
          </ac:spMkLst>
        </pc:spChg>
        <pc:spChg chg="add del">
          <ac:chgData name="Hisham Salem" userId="2e4722b5-ca3d-4317-9f3c-fa84a1d35792" providerId="ADAL" clId="{529823E8-5C22-4E8D-A9F0-F1A39FEE1453}" dt="2021-11-28T16:42:11.581" v="806" actId="26606"/>
          <ac:spMkLst>
            <pc:docMk/>
            <pc:sldMk cId="943238836" sldId="273"/>
            <ac:spMk id="13356" creationId="{08C9B587-E65E-4B52-B37C-ABEBB6E87928}"/>
          </ac:spMkLst>
        </pc:spChg>
        <pc:spChg chg="add del">
          <ac:chgData name="Hisham Salem" userId="2e4722b5-ca3d-4317-9f3c-fa84a1d35792" providerId="ADAL" clId="{529823E8-5C22-4E8D-A9F0-F1A39FEE1453}" dt="2021-11-28T16:42:12.486" v="808" actId="26606"/>
          <ac:spMkLst>
            <pc:docMk/>
            <pc:sldMk cId="943238836" sldId="273"/>
            <ac:spMk id="13358" creationId="{8F23F8A3-8FD7-4779-8323-FDC26BE99889}"/>
          </ac:spMkLst>
        </pc:spChg>
        <pc:spChg chg="add del">
          <ac:chgData name="Hisham Salem" userId="2e4722b5-ca3d-4317-9f3c-fa84a1d35792" providerId="ADAL" clId="{529823E8-5C22-4E8D-A9F0-F1A39FEE1453}" dt="2021-11-28T16:42:12.486" v="808" actId="26606"/>
          <ac:spMkLst>
            <pc:docMk/>
            <pc:sldMk cId="943238836" sldId="273"/>
            <ac:spMk id="13359" creationId="{F605C4CC-A25C-416F-8333-7CB7DC97D870}"/>
          </ac:spMkLst>
        </pc:spChg>
        <pc:spChg chg="add del">
          <ac:chgData name="Hisham Salem" userId="2e4722b5-ca3d-4317-9f3c-fa84a1d35792" providerId="ADAL" clId="{529823E8-5C22-4E8D-A9F0-F1A39FEE1453}" dt="2021-11-28T16:42:48.377" v="854"/>
          <ac:spMkLst>
            <pc:docMk/>
            <pc:sldMk cId="943238836" sldId="273"/>
            <ac:spMk id="13361" creationId="{5E8D2E83-FB3A-40E7-A9E5-7AB389D612B4}"/>
          </ac:spMkLst>
        </pc:spChg>
        <pc:spChg chg="add del">
          <ac:chgData name="Hisham Salem" userId="2e4722b5-ca3d-4317-9f3c-fa84a1d35792" providerId="ADAL" clId="{529823E8-5C22-4E8D-A9F0-F1A39FEE1453}" dt="2021-11-28T16:42:15.962" v="814" actId="26606"/>
          <ac:spMkLst>
            <pc:docMk/>
            <pc:sldMk cId="943238836" sldId="273"/>
            <ac:spMk id="13363" creationId="{C5E6CFF1-2F42-4E10-9A97-F116F46F53FE}"/>
          </ac:spMkLst>
        </pc:spChg>
        <pc:spChg chg="add del">
          <ac:chgData name="Hisham Salem" userId="2e4722b5-ca3d-4317-9f3c-fa84a1d35792" providerId="ADAL" clId="{529823E8-5C22-4E8D-A9F0-F1A39FEE1453}" dt="2021-11-28T16:42:20.273" v="818" actId="26606"/>
          <ac:spMkLst>
            <pc:docMk/>
            <pc:sldMk cId="943238836" sldId="273"/>
            <ac:spMk id="13365" creationId="{EE1FC7B4-E4A7-4452-B413-1A623E3A7230}"/>
          </ac:spMkLst>
        </pc:spChg>
        <pc:spChg chg="add del">
          <ac:chgData name="Hisham Salem" userId="2e4722b5-ca3d-4317-9f3c-fa84a1d35792" providerId="ADAL" clId="{529823E8-5C22-4E8D-A9F0-F1A39FEE1453}" dt="2021-11-28T16:42:20.273" v="818" actId="26606"/>
          <ac:spMkLst>
            <pc:docMk/>
            <pc:sldMk cId="943238836" sldId="273"/>
            <ac:spMk id="13366" creationId="{E0709AF0-24F0-4486-B189-BE6386BDB198}"/>
          </ac:spMkLst>
        </pc:spChg>
        <pc:spChg chg="add del">
          <ac:chgData name="Hisham Salem" userId="2e4722b5-ca3d-4317-9f3c-fa84a1d35792" providerId="ADAL" clId="{529823E8-5C22-4E8D-A9F0-F1A39FEE1453}" dt="2021-11-28T16:42:20.273" v="818" actId="26606"/>
          <ac:spMkLst>
            <pc:docMk/>
            <pc:sldMk cId="943238836" sldId="273"/>
            <ac:spMk id="13367" creationId="{FBE3B62F-5853-4A3C-B050-6186351A7176}"/>
          </ac:spMkLst>
        </pc:spChg>
        <pc:spChg chg="add del">
          <ac:chgData name="Hisham Salem" userId="2e4722b5-ca3d-4317-9f3c-fa84a1d35792" providerId="ADAL" clId="{529823E8-5C22-4E8D-A9F0-F1A39FEE1453}" dt="2021-11-28T16:42:22.038" v="820" actId="26606"/>
          <ac:spMkLst>
            <pc:docMk/>
            <pc:sldMk cId="943238836" sldId="273"/>
            <ac:spMk id="13369" creationId="{9AA72BD9-2C5A-4EDC-931F-5AA08EACA0F3}"/>
          </ac:spMkLst>
        </pc:spChg>
        <pc:spChg chg="add del">
          <ac:chgData name="Hisham Salem" userId="2e4722b5-ca3d-4317-9f3c-fa84a1d35792" providerId="ADAL" clId="{529823E8-5C22-4E8D-A9F0-F1A39FEE1453}" dt="2021-11-28T16:42:22.038" v="820" actId="26606"/>
          <ac:spMkLst>
            <pc:docMk/>
            <pc:sldMk cId="943238836" sldId="273"/>
            <ac:spMk id="13370" creationId="{DD3981AC-7B61-4947-BCF3-F7AA7FA385B9}"/>
          </ac:spMkLst>
        </pc:spChg>
        <pc:spChg chg="add del">
          <ac:chgData name="Hisham Salem" userId="2e4722b5-ca3d-4317-9f3c-fa84a1d35792" providerId="ADAL" clId="{529823E8-5C22-4E8D-A9F0-F1A39FEE1453}" dt="2021-11-28T16:42:22.038" v="820" actId="26606"/>
          <ac:spMkLst>
            <pc:docMk/>
            <pc:sldMk cId="943238836" sldId="273"/>
            <ac:spMk id="13371" creationId="{55D4142C-5077-457F-A6AD-3FECFDB39685}"/>
          </ac:spMkLst>
        </pc:spChg>
        <pc:spChg chg="add del">
          <ac:chgData name="Hisham Salem" userId="2e4722b5-ca3d-4317-9f3c-fa84a1d35792" providerId="ADAL" clId="{529823E8-5C22-4E8D-A9F0-F1A39FEE1453}" dt="2021-11-28T16:42:22.038" v="820" actId="26606"/>
          <ac:spMkLst>
            <pc:docMk/>
            <pc:sldMk cId="943238836" sldId="273"/>
            <ac:spMk id="13372" creationId="{7A5F0580-5EE9-419F-96EE-B6529EF6E7D0}"/>
          </ac:spMkLst>
        </pc:spChg>
        <pc:spChg chg="add del">
          <ac:chgData name="Hisham Salem" userId="2e4722b5-ca3d-4317-9f3c-fa84a1d35792" providerId="ADAL" clId="{529823E8-5C22-4E8D-A9F0-F1A39FEE1453}" dt="2021-11-28T16:42:22.757" v="822" actId="26606"/>
          <ac:spMkLst>
            <pc:docMk/>
            <pc:sldMk cId="943238836" sldId="273"/>
            <ac:spMk id="13374" creationId="{7C432AFE-B3D2-4BFF-BF8F-96C27AFF1AC7}"/>
          </ac:spMkLst>
        </pc:spChg>
        <pc:spChg chg="add del">
          <ac:chgData name="Hisham Salem" userId="2e4722b5-ca3d-4317-9f3c-fa84a1d35792" providerId="ADAL" clId="{529823E8-5C22-4E8D-A9F0-F1A39FEE1453}" dt="2021-11-28T16:42:22.757" v="822" actId="26606"/>
          <ac:spMkLst>
            <pc:docMk/>
            <pc:sldMk cId="943238836" sldId="273"/>
            <ac:spMk id="13375" creationId="{AF2F604E-43BE-4DC3-B983-E071523364F8}"/>
          </ac:spMkLst>
        </pc:spChg>
        <pc:spChg chg="add del">
          <ac:chgData name="Hisham Salem" userId="2e4722b5-ca3d-4317-9f3c-fa84a1d35792" providerId="ADAL" clId="{529823E8-5C22-4E8D-A9F0-F1A39FEE1453}" dt="2021-11-28T16:42:22.757" v="822" actId="26606"/>
          <ac:spMkLst>
            <pc:docMk/>
            <pc:sldMk cId="943238836" sldId="273"/>
            <ac:spMk id="13376" creationId="{08C9B587-E65E-4B52-B37C-ABEBB6E87928}"/>
          </ac:spMkLst>
        </pc:spChg>
        <pc:spChg chg="add del">
          <ac:chgData name="Hisham Salem" userId="2e4722b5-ca3d-4317-9f3c-fa84a1d35792" providerId="ADAL" clId="{529823E8-5C22-4E8D-A9F0-F1A39FEE1453}" dt="2021-11-28T16:42:24.540" v="824" actId="26606"/>
          <ac:spMkLst>
            <pc:docMk/>
            <pc:sldMk cId="943238836" sldId="273"/>
            <ac:spMk id="13378" creationId="{8F23F8A3-8FD7-4779-8323-FDC26BE99889}"/>
          </ac:spMkLst>
        </pc:spChg>
        <pc:spChg chg="add del">
          <ac:chgData name="Hisham Salem" userId="2e4722b5-ca3d-4317-9f3c-fa84a1d35792" providerId="ADAL" clId="{529823E8-5C22-4E8D-A9F0-F1A39FEE1453}" dt="2021-11-28T16:42:24.540" v="824" actId="26606"/>
          <ac:spMkLst>
            <pc:docMk/>
            <pc:sldMk cId="943238836" sldId="273"/>
            <ac:spMk id="13379" creationId="{F605C4CC-A25C-416F-8333-7CB7DC97D870}"/>
          </ac:spMkLst>
        </pc:spChg>
        <pc:spChg chg="add del">
          <ac:chgData name="Hisham Salem" userId="2e4722b5-ca3d-4317-9f3c-fa84a1d35792" providerId="ADAL" clId="{529823E8-5C22-4E8D-A9F0-F1A39FEE1453}" dt="2021-11-28T16:42:47.750" v="852"/>
          <ac:spMkLst>
            <pc:docMk/>
            <pc:sldMk cId="943238836" sldId="273"/>
            <ac:spMk id="13381" creationId="{5E8D2E83-FB3A-40E7-A9E5-7AB389D612B4}"/>
          </ac:spMkLst>
        </pc:spChg>
        <pc:spChg chg="add del">
          <ac:chgData name="Hisham Salem" userId="2e4722b5-ca3d-4317-9f3c-fa84a1d35792" providerId="ADAL" clId="{529823E8-5C22-4E8D-A9F0-F1A39FEE1453}" dt="2021-11-28T16:42:29.226" v="830" actId="26606"/>
          <ac:spMkLst>
            <pc:docMk/>
            <pc:sldMk cId="943238836" sldId="273"/>
            <ac:spMk id="13383" creationId="{C5E6CFF1-2F42-4E10-9A97-F116F46F53FE}"/>
          </ac:spMkLst>
        </pc:spChg>
        <pc:spChg chg="add del">
          <ac:chgData name="Hisham Salem" userId="2e4722b5-ca3d-4317-9f3c-fa84a1d35792" providerId="ADAL" clId="{529823E8-5C22-4E8D-A9F0-F1A39FEE1453}" dt="2021-11-28T16:42:32.889" v="834" actId="26606"/>
          <ac:spMkLst>
            <pc:docMk/>
            <pc:sldMk cId="943238836" sldId="273"/>
            <ac:spMk id="13385" creationId="{1A9F7B4E-B03D-4F64-BE33-00D074458D45}"/>
          </ac:spMkLst>
        </pc:spChg>
        <pc:spChg chg="add del">
          <ac:chgData name="Hisham Salem" userId="2e4722b5-ca3d-4317-9f3c-fa84a1d35792" providerId="ADAL" clId="{529823E8-5C22-4E8D-A9F0-F1A39FEE1453}" dt="2021-11-28T16:42:32.889" v="834" actId="26606"/>
          <ac:spMkLst>
            <pc:docMk/>
            <pc:sldMk cId="943238836" sldId="273"/>
            <ac:spMk id="13386" creationId="{7E2BE7F7-CA89-4002-ACCE-A478AEA24F5E}"/>
          </ac:spMkLst>
        </pc:spChg>
        <pc:spChg chg="add del">
          <ac:chgData name="Hisham Salem" userId="2e4722b5-ca3d-4317-9f3c-fa84a1d35792" providerId="ADAL" clId="{529823E8-5C22-4E8D-A9F0-F1A39FEE1453}" dt="2021-11-28T16:42:34.185" v="836" actId="26606"/>
          <ac:spMkLst>
            <pc:docMk/>
            <pc:sldMk cId="943238836" sldId="273"/>
            <ac:spMk id="13388" creationId="{8F90786E-B72D-4C32-BDCE-A170B007822D}"/>
          </ac:spMkLst>
        </pc:spChg>
        <pc:spChg chg="add del">
          <ac:chgData name="Hisham Salem" userId="2e4722b5-ca3d-4317-9f3c-fa84a1d35792" providerId="ADAL" clId="{529823E8-5C22-4E8D-A9F0-F1A39FEE1453}" dt="2021-11-28T16:42:34.185" v="836" actId="26606"/>
          <ac:spMkLst>
            <pc:docMk/>
            <pc:sldMk cId="943238836" sldId="273"/>
            <ac:spMk id="13389" creationId="{5E46F2E7-848F-4A6C-A098-4764FDEA771A}"/>
          </ac:spMkLst>
        </pc:spChg>
        <pc:spChg chg="add del">
          <ac:chgData name="Hisham Salem" userId="2e4722b5-ca3d-4317-9f3c-fa84a1d35792" providerId="ADAL" clId="{529823E8-5C22-4E8D-A9F0-F1A39FEE1453}" dt="2021-11-28T16:42:36.464" v="838" actId="26606"/>
          <ac:spMkLst>
            <pc:docMk/>
            <pc:sldMk cId="943238836" sldId="273"/>
            <ac:spMk id="13391" creationId="{16EA23B6-4B44-4D76-87BA-D81CE35EDB73}"/>
          </ac:spMkLst>
        </pc:spChg>
        <pc:spChg chg="add del">
          <ac:chgData name="Hisham Salem" userId="2e4722b5-ca3d-4317-9f3c-fa84a1d35792" providerId="ADAL" clId="{529823E8-5C22-4E8D-A9F0-F1A39FEE1453}" dt="2021-11-28T16:42:36.464" v="838" actId="26606"/>
          <ac:spMkLst>
            <pc:docMk/>
            <pc:sldMk cId="943238836" sldId="273"/>
            <ac:spMk id="13392" creationId="{2EEEAE0B-25B7-437B-B834-B70A935419CA}"/>
          </ac:spMkLst>
        </pc:spChg>
        <pc:spChg chg="add del">
          <ac:chgData name="Hisham Salem" userId="2e4722b5-ca3d-4317-9f3c-fa84a1d35792" providerId="ADAL" clId="{529823E8-5C22-4E8D-A9F0-F1A39FEE1453}" dt="2021-11-28T16:42:38.071" v="840" actId="26606"/>
          <ac:spMkLst>
            <pc:docMk/>
            <pc:sldMk cId="943238836" sldId="273"/>
            <ac:spMk id="13394" creationId="{A9D2268A-D939-4E78-91B6-6C7E46406788}"/>
          </ac:spMkLst>
        </pc:spChg>
        <pc:spChg chg="add del">
          <ac:chgData name="Hisham Salem" userId="2e4722b5-ca3d-4317-9f3c-fa84a1d35792" providerId="ADAL" clId="{529823E8-5C22-4E8D-A9F0-F1A39FEE1453}" dt="2021-11-28T16:42:38.071" v="840" actId="26606"/>
          <ac:spMkLst>
            <pc:docMk/>
            <pc:sldMk cId="943238836" sldId="273"/>
            <ac:spMk id="13395" creationId="{E0C43A58-225D-452D-8185-0D89D1EED861}"/>
          </ac:spMkLst>
        </pc:spChg>
        <pc:spChg chg="add del">
          <ac:chgData name="Hisham Salem" userId="2e4722b5-ca3d-4317-9f3c-fa84a1d35792" providerId="ADAL" clId="{529823E8-5C22-4E8D-A9F0-F1A39FEE1453}" dt="2021-11-28T16:42:40.499" v="842" actId="26606"/>
          <ac:spMkLst>
            <pc:docMk/>
            <pc:sldMk cId="943238836" sldId="273"/>
            <ac:spMk id="13397" creationId="{33CBE267-1877-479F-82F0-E4BAA5BCE76F}"/>
          </ac:spMkLst>
        </pc:spChg>
        <pc:spChg chg="add del">
          <ac:chgData name="Hisham Salem" userId="2e4722b5-ca3d-4317-9f3c-fa84a1d35792" providerId="ADAL" clId="{529823E8-5C22-4E8D-A9F0-F1A39FEE1453}" dt="2021-11-28T16:42:40.499" v="842" actId="26606"/>
          <ac:spMkLst>
            <pc:docMk/>
            <pc:sldMk cId="943238836" sldId="273"/>
            <ac:spMk id="13398" creationId="{F2EA12E3-1C9E-43D7-ABCC-C16A6ED4B0AE}"/>
          </ac:spMkLst>
        </pc:spChg>
        <pc:spChg chg="add del">
          <ac:chgData name="Hisham Salem" userId="2e4722b5-ca3d-4317-9f3c-fa84a1d35792" providerId="ADAL" clId="{529823E8-5C22-4E8D-A9F0-F1A39FEE1453}" dt="2021-11-28T16:42:43.341" v="844" actId="26606"/>
          <ac:spMkLst>
            <pc:docMk/>
            <pc:sldMk cId="943238836" sldId="273"/>
            <ac:spMk id="13400" creationId="{8F23F8A3-8FD7-4779-8323-FDC26BE99889}"/>
          </ac:spMkLst>
        </pc:spChg>
        <pc:spChg chg="add del">
          <ac:chgData name="Hisham Salem" userId="2e4722b5-ca3d-4317-9f3c-fa84a1d35792" providerId="ADAL" clId="{529823E8-5C22-4E8D-A9F0-F1A39FEE1453}" dt="2021-11-28T16:42:43.341" v="844" actId="26606"/>
          <ac:spMkLst>
            <pc:docMk/>
            <pc:sldMk cId="943238836" sldId="273"/>
            <ac:spMk id="13401" creationId="{F605C4CC-A25C-416F-8333-7CB7DC97D870}"/>
          </ac:spMkLst>
        </pc:spChg>
        <pc:spChg chg="add del">
          <ac:chgData name="Hisham Salem" userId="2e4722b5-ca3d-4317-9f3c-fa84a1d35792" providerId="ADAL" clId="{529823E8-5C22-4E8D-A9F0-F1A39FEE1453}" dt="2021-11-28T16:42:44.196" v="846" actId="26606"/>
          <ac:spMkLst>
            <pc:docMk/>
            <pc:sldMk cId="943238836" sldId="273"/>
            <ac:spMk id="13403" creationId="{7C432AFE-B3D2-4BFF-BF8F-96C27AFF1AC7}"/>
          </ac:spMkLst>
        </pc:spChg>
        <pc:spChg chg="add del">
          <ac:chgData name="Hisham Salem" userId="2e4722b5-ca3d-4317-9f3c-fa84a1d35792" providerId="ADAL" clId="{529823E8-5C22-4E8D-A9F0-F1A39FEE1453}" dt="2021-11-28T16:42:44.196" v="846" actId="26606"/>
          <ac:spMkLst>
            <pc:docMk/>
            <pc:sldMk cId="943238836" sldId="273"/>
            <ac:spMk id="13404" creationId="{AF2F604E-43BE-4DC3-B983-E071523364F8}"/>
          </ac:spMkLst>
        </pc:spChg>
        <pc:spChg chg="add del">
          <ac:chgData name="Hisham Salem" userId="2e4722b5-ca3d-4317-9f3c-fa84a1d35792" providerId="ADAL" clId="{529823E8-5C22-4E8D-A9F0-F1A39FEE1453}" dt="2021-11-28T16:42:44.196" v="846" actId="26606"/>
          <ac:spMkLst>
            <pc:docMk/>
            <pc:sldMk cId="943238836" sldId="273"/>
            <ac:spMk id="13405" creationId="{08C9B587-E65E-4B52-B37C-ABEBB6E87928}"/>
          </ac:spMkLst>
        </pc:spChg>
        <pc:spChg chg="add del">
          <ac:chgData name="Hisham Salem" userId="2e4722b5-ca3d-4317-9f3c-fa84a1d35792" providerId="ADAL" clId="{529823E8-5C22-4E8D-A9F0-F1A39FEE1453}" dt="2021-11-28T16:42:45.996" v="848" actId="26606"/>
          <ac:spMkLst>
            <pc:docMk/>
            <pc:sldMk cId="943238836" sldId="273"/>
            <ac:spMk id="13407" creationId="{9AA72BD9-2C5A-4EDC-931F-5AA08EACA0F3}"/>
          </ac:spMkLst>
        </pc:spChg>
        <pc:spChg chg="add del">
          <ac:chgData name="Hisham Salem" userId="2e4722b5-ca3d-4317-9f3c-fa84a1d35792" providerId="ADAL" clId="{529823E8-5C22-4E8D-A9F0-F1A39FEE1453}" dt="2021-11-28T16:42:45.996" v="848" actId="26606"/>
          <ac:spMkLst>
            <pc:docMk/>
            <pc:sldMk cId="943238836" sldId="273"/>
            <ac:spMk id="13408" creationId="{DD3981AC-7B61-4947-BCF3-F7AA7FA385B9}"/>
          </ac:spMkLst>
        </pc:spChg>
        <pc:spChg chg="add del">
          <ac:chgData name="Hisham Salem" userId="2e4722b5-ca3d-4317-9f3c-fa84a1d35792" providerId="ADAL" clId="{529823E8-5C22-4E8D-A9F0-F1A39FEE1453}" dt="2021-11-28T16:42:45.996" v="848" actId="26606"/>
          <ac:spMkLst>
            <pc:docMk/>
            <pc:sldMk cId="943238836" sldId="273"/>
            <ac:spMk id="13409" creationId="{55D4142C-5077-457F-A6AD-3FECFDB39685}"/>
          </ac:spMkLst>
        </pc:spChg>
        <pc:spChg chg="add del">
          <ac:chgData name="Hisham Salem" userId="2e4722b5-ca3d-4317-9f3c-fa84a1d35792" providerId="ADAL" clId="{529823E8-5C22-4E8D-A9F0-F1A39FEE1453}" dt="2021-11-28T16:42:45.996" v="848" actId="26606"/>
          <ac:spMkLst>
            <pc:docMk/>
            <pc:sldMk cId="943238836" sldId="273"/>
            <ac:spMk id="13410" creationId="{7A5F0580-5EE9-419F-96EE-B6529EF6E7D0}"/>
          </ac:spMkLst>
        </pc:spChg>
        <pc:spChg chg="add del">
          <ac:chgData name="Hisham Salem" userId="2e4722b5-ca3d-4317-9f3c-fa84a1d35792" providerId="ADAL" clId="{529823E8-5C22-4E8D-A9F0-F1A39FEE1453}" dt="2021-11-28T16:42:47.309" v="850" actId="26606"/>
          <ac:spMkLst>
            <pc:docMk/>
            <pc:sldMk cId="943238836" sldId="273"/>
            <ac:spMk id="13412" creationId="{EE1FC7B4-E4A7-4452-B413-1A623E3A7230}"/>
          </ac:spMkLst>
        </pc:spChg>
        <pc:spChg chg="add del">
          <ac:chgData name="Hisham Salem" userId="2e4722b5-ca3d-4317-9f3c-fa84a1d35792" providerId="ADAL" clId="{529823E8-5C22-4E8D-A9F0-F1A39FEE1453}" dt="2021-11-28T16:42:47.309" v="850" actId="26606"/>
          <ac:spMkLst>
            <pc:docMk/>
            <pc:sldMk cId="943238836" sldId="273"/>
            <ac:spMk id="13413" creationId="{E0709AF0-24F0-4486-B189-BE6386BDB198}"/>
          </ac:spMkLst>
        </pc:spChg>
        <pc:spChg chg="add del">
          <ac:chgData name="Hisham Salem" userId="2e4722b5-ca3d-4317-9f3c-fa84a1d35792" providerId="ADAL" clId="{529823E8-5C22-4E8D-A9F0-F1A39FEE1453}" dt="2021-11-28T16:42:47.309" v="850" actId="26606"/>
          <ac:spMkLst>
            <pc:docMk/>
            <pc:sldMk cId="943238836" sldId="273"/>
            <ac:spMk id="13414" creationId="{FBE3B62F-5853-4A3C-B050-6186351A7176}"/>
          </ac:spMkLst>
        </pc:spChg>
        <pc:picChg chg="del">
          <ac:chgData name="Hisham Salem" userId="2e4722b5-ca3d-4317-9f3c-fa84a1d35792" providerId="ADAL" clId="{529823E8-5C22-4E8D-A9F0-F1A39FEE1453}" dt="2021-11-28T14:42:00.387" v="16" actId="478"/>
          <ac:picMkLst>
            <pc:docMk/>
            <pc:sldMk cId="943238836" sldId="273"/>
            <ac:picMk id="4" creationId="{679CB416-0C7F-4CCD-8D57-71C7E524DB90}"/>
          </ac:picMkLst>
        </pc:picChg>
        <pc:picChg chg="del">
          <ac:chgData name="Hisham Salem" userId="2e4722b5-ca3d-4317-9f3c-fa84a1d35792" providerId="ADAL" clId="{529823E8-5C22-4E8D-A9F0-F1A39FEE1453}" dt="2021-11-28T14:42:01.287" v="17" actId="478"/>
          <ac:picMkLst>
            <pc:docMk/>
            <pc:sldMk cId="943238836" sldId="273"/>
            <ac:picMk id="5" creationId="{96CC92E4-CE91-4695-81CC-0BCFF9856816}"/>
          </ac:picMkLst>
        </pc:picChg>
        <pc:picChg chg="del">
          <ac:chgData name="Hisham Salem" userId="2e4722b5-ca3d-4317-9f3c-fa84a1d35792" providerId="ADAL" clId="{529823E8-5C22-4E8D-A9F0-F1A39FEE1453}" dt="2021-11-28T14:42:02.049" v="18" actId="478"/>
          <ac:picMkLst>
            <pc:docMk/>
            <pc:sldMk cId="943238836" sldId="273"/>
            <ac:picMk id="6" creationId="{0202AC41-D6DF-4970-87C3-CD6761D6693F}"/>
          </ac:picMkLst>
        </pc:picChg>
        <pc:picChg chg="del">
          <ac:chgData name="Hisham Salem" userId="2e4722b5-ca3d-4317-9f3c-fa84a1d35792" providerId="ADAL" clId="{529823E8-5C22-4E8D-A9F0-F1A39FEE1453}" dt="2021-11-28T14:42:03.463" v="19" actId="478"/>
          <ac:picMkLst>
            <pc:docMk/>
            <pc:sldMk cId="943238836" sldId="273"/>
            <ac:picMk id="7" creationId="{30AACD4D-FA1D-479B-A1ED-00B9E7A87064}"/>
          </ac:picMkLst>
        </pc:picChg>
        <pc:picChg chg="add mod">
          <ac:chgData name="Hisham Salem" userId="2e4722b5-ca3d-4317-9f3c-fa84a1d35792" providerId="ADAL" clId="{529823E8-5C22-4E8D-A9F0-F1A39FEE1453}" dt="2021-11-28T16:43:00.043" v="857" actId="26606"/>
          <ac:picMkLst>
            <pc:docMk/>
            <pc:sldMk cId="943238836" sldId="273"/>
            <ac:picMk id="8" creationId="{B2CB401F-2ABE-4E06-9EFF-4F6DF09F99AE}"/>
          </ac:picMkLst>
        </pc:picChg>
        <pc:picChg chg="add del mod ord">
          <ac:chgData name="Hisham Salem" userId="2e4722b5-ca3d-4317-9f3c-fa84a1d35792" providerId="ADAL" clId="{529823E8-5C22-4E8D-A9F0-F1A39FEE1453}" dt="2021-11-28T16:42:48.887" v="855"/>
          <ac:picMkLst>
            <pc:docMk/>
            <pc:sldMk cId="943238836" sldId="273"/>
            <ac:picMk id="13314" creationId="{F481B7F1-039F-4ABF-A75C-6FB6DEA54FE7}"/>
          </ac:picMkLst>
        </pc:picChg>
        <pc:cxnChg chg="add del">
          <ac:chgData name="Hisham Salem" userId="2e4722b5-ca3d-4317-9f3c-fa84a1d35792" providerId="ADAL" clId="{529823E8-5C22-4E8D-A9F0-F1A39FEE1453}" dt="2021-11-28T16:41:45.594" v="782" actId="26606"/>
          <ac:cxnSpMkLst>
            <pc:docMk/>
            <pc:sldMk cId="943238836" sldId="273"/>
            <ac:cxnSpMk id="73" creationId="{67182200-4859-4C8D-BCBB-55B245C28BA3}"/>
          </ac:cxnSpMkLst>
        </pc:cxnChg>
        <pc:cxnChg chg="add del">
          <ac:chgData name="Hisham Salem" userId="2e4722b5-ca3d-4317-9f3c-fa84a1d35792" providerId="ADAL" clId="{529823E8-5C22-4E8D-A9F0-F1A39FEE1453}" dt="2021-11-28T16:42:03.325" v="792" actId="26606"/>
          <ac:cxnSpMkLst>
            <pc:docMk/>
            <pc:sldMk cId="943238836" sldId="273"/>
            <ac:cxnSpMk id="13326" creationId="{20E3A342-4D61-4E3F-AF90-1AB42AEB96CC}"/>
          </ac:cxnSpMkLst>
        </pc:cxnChg>
        <pc:cxnChg chg="add del">
          <ac:chgData name="Hisham Salem" userId="2e4722b5-ca3d-4317-9f3c-fa84a1d35792" providerId="ADAL" clId="{529823E8-5C22-4E8D-A9F0-F1A39FEE1453}" dt="2021-11-28T16:42:15.962" v="814" actId="26606"/>
          <ac:cxnSpMkLst>
            <pc:docMk/>
            <pc:sldMk cId="943238836" sldId="273"/>
            <ac:cxnSpMk id="13364" creationId="{67182200-4859-4C8D-BCBB-55B245C28BA3}"/>
          </ac:cxnSpMkLst>
        </pc:cxnChg>
        <pc:cxnChg chg="add del">
          <ac:chgData name="Hisham Salem" userId="2e4722b5-ca3d-4317-9f3c-fa84a1d35792" providerId="ADAL" clId="{529823E8-5C22-4E8D-A9F0-F1A39FEE1453}" dt="2021-11-28T16:42:29.226" v="830" actId="26606"/>
          <ac:cxnSpMkLst>
            <pc:docMk/>
            <pc:sldMk cId="943238836" sldId="273"/>
            <ac:cxnSpMk id="13384" creationId="{67182200-4859-4C8D-BCBB-55B245C28BA3}"/>
          </ac:cxnSpMkLst>
        </pc:cxnChg>
      </pc:sldChg>
      <pc:sldChg chg="addSp delSp modSp mod setBg">
        <pc:chgData name="Hisham Salem" userId="2e4722b5-ca3d-4317-9f3c-fa84a1d35792" providerId="ADAL" clId="{529823E8-5C22-4E8D-A9F0-F1A39FEE1453}" dt="2021-11-28T17:08:21.761" v="1085" actId="26606"/>
        <pc:sldMkLst>
          <pc:docMk/>
          <pc:sldMk cId="2992819029" sldId="287"/>
        </pc:sldMkLst>
        <pc:spChg chg="add del">
          <ac:chgData name="Hisham Salem" userId="2e4722b5-ca3d-4317-9f3c-fa84a1d35792" providerId="ADAL" clId="{529823E8-5C22-4E8D-A9F0-F1A39FEE1453}" dt="2021-11-28T17:08:21.551" v="1084" actId="26606"/>
          <ac:spMkLst>
            <pc:docMk/>
            <pc:sldMk cId="2992819029" sldId="287"/>
            <ac:spMk id="11" creationId="{32BC26D8-82FB-445E-AA49-62A77D7C1EE0}"/>
          </ac:spMkLst>
        </pc:spChg>
        <pc:spChg chg="add del">
          <ac:chgData name="Hisham Salem" userId="2e4722b5-ca3d-4317-9f3c-fa84a1d35792" providerId="ADAL" clId="{529823E8-5C22-4E8D-A9F0-F1A39FEE1453}" dt="2021-11-28T17:08:21.551" v="1084" actId="26606"/>
          <ac:spMkLst>
            <pc:docMk/>
            <pc:sldMk cId="2992819029" sldId="287"/>
            <ac:spMk id="13" creationId="{CB44330D-EA18-4254-AA95-EB49948539B8}"/>
          </ac:spMkLst>
        </pc:spChg>
        <pc:spChg chg="add">
          <ac:chgData name="Hisham Salem" userId="2e4722b5-ca3d-4317-9f3c-fa84a1d35792" providerId="ADAL" clId="{529823E8-5C22-4E8D-A9F0-F1A39FEE1453}" dt="2021-11-28T17:08:21.761" v="1085" actId="26606"/>
          <ac:spMkLst>
            <pc:docMk/>
            <pc:sldMk cId="2992819029" sldId="287"/>
            <ac:spMk id="15" creationId="{32BC26D8-82FB-445E-AA49-62A77D7C1EE0}"/>
          </ac:spMkLst>
        </pc:spChg>
        <pc:spChg chg="add">
          <ac:chgData name="Hisham Salem" userId="2e4722b5-ca3d-4317-9f3c-fa84a1d35792" providerId="ADAL" clId="{529823E8-5C22-4E8D-A9F0-F1A39FEE1453}" dt="2021-11-28T17:08:21.761" v="1085" actId="26606"/>
          <ac:spMkLst>
            <pc:docMk/>
            <pc:sldMk cId="2992819029" sldId="287"/>
            <ac:spMk id="16" creationId="{CB44330D-EA18-4254-AA95-EB49948539B8}"/>
          </ac:spMkLst>
        </pc:spChg>
        <pc:graphicFrameChg chg="mod modGraphic">
          <ac:chgData name="Hisham Salem" userId="2e4722b5-ca3d-4317-9f3c-fa84a1d35792" providerId="ADAL" clId="{529823E8-5C22-4E8D-A9F0-F1A39FEE1453}" dt="2021-11-28T17:08:21.761" v="1085" actId="26606"/>
          <ac:graphicFrameMkLst>
            <pc:docMk/>
            <pc:sldMk cId="2992819029" sldId="287"/>
            <ac:graphicFrameMk id="6" creationId="{F86F85EA-613C-4D7C-8F12-07698B33C657}"/>
          </ac:graphicFrameMkLst>
        </pc:graphicFrameChg>
      </pc:sldChg>
      <pc:sldChg chg="addSp delSp modSp mod setBg modClrScheme setClrOvrMap chgLayout">
        <pc:chgData name="Hisham Salem" userId="2e4722b5-ca3d-4317-9f3c-fa84a1d35792" providerId="ADAL" clId="{529823E8-5C22-4E8D-A9F0-F1A39FEE1453}" dt="2021-11-29T16:16:22.737" v="1327" actId="207"/>
        <pc:sldMkLst>
          <pc:docMk/>
          <pc:sldMk cId="816547821" sldId="289"/>
        </pc:sldMkLst>
        <pc:spChg chg="mod ord">
          <ac:chgData name="Hisham Salem" userId="2e4722b5-ca3d-4317-9f3c-fa84a1d35792" providerId="ADAL" clId="{529823E8-5C22-4E8D-A9F0-F1A39FEE1453}" dt="2021-11-28T16:52:34.008" v="915" actId="207"/>
          <ac:spMkLst>
            <pc:docMk/>
            <pc:sldMk cId="816547821" sldId="289"/>
            <ac:spMk id="2" creationId="{696468E7-7868-4A06-8C67-A64BA2B4E3EB}"/>
          </ac:spMkLst>
        </pc:spChg>
        <pc:spChg chg="add del mod ord">
          <ac:chgData name="Hisham Salem" userId="2e4722b5-ca3d-4317-9f3c-fa84a1d35792" providerId="ADAL" clId="{529823E8-5C22-4E8D-A9F0-F1A39FEE1453}" dt="2021-11-29T16:16:22.737" v="1327" actId="207"/>
          <ac:spMkLst>
            <pc:docMk/>
            <pc:sldMk cId="816547821" sldId="289"/>
            <ac:spMk id="3" creationId="{D5098F23-F7E6-4E74-8CC6-C69A16986B1A}"/>
          </ac:spMkLst>
        </pc:spChg>
        <pc:spChg chg="add del mod">
          <ac:chgData name="Hisham Salem" userId="2e4722b5-ca3d-4317-9f3c-fa84a1d35792" providerId="ADAL" clId="{529823E8-5C22-4E8D-A9F0-F1A39FEE1453}" dt="2021-11-28T16:21:25.190" v="562" actId="478"/>
          <ac:spMkLst>
            <pc:docMk/>
            <pc:sldMk cId="816547821" sldId="289"/>
            <ac:spMk id="8" creationId="{6171812D-8BE5-4961-97DC-AD5A49714D55}"/>
          </ac:spMkLst>
        </pc:spChg>
        <pc:spChg chg="add del mod ord">
          <ac:chgData name="Hisham Salem" userId="2e4722b5-ca3d-4317-9f3c-fa84a1d35792" providerId="ADAL" clId="{529823E8-5C22-4E8D-A9F0-F1A39FEE1453}" dt="2021-11-28T16:36:34.857" v="743" actId="478"/>
          <ac:spMkLst>
            <pc:docMk/>
            <pc:sldMk cId="816547821" sldId="289"/>
            <ac:spMk id="9" creationId="{65E05A38-FC8D-416C-9192-5DA15BC42712}"/>
          </ac:spMkLst>
        </pc:spChg>
        <pc:spChg chg="add del mod ord">
          <ac:chgData name="Hisham Salem" userId="2e4722b5-ca3d-4317-9f3c-fa84a1d35792" providerId="ADAL" clId="{529823E8-5C22-4E8D-A9F0-F1A39FEE1453}" dt="2021-11-28T16:32:15.033" v="667" actId="700"/>
          <ac:spMkLst>
            <pc:docMk/>
            <pc:sldMk cId="816547821" sldId="289"/>
            <ac:spMk id="10" creationId="{AAEC1565-912B-4509-B3D4-E924666B6518}"/>
          </ac:spMkLst>
        </pc:spChg>
        <pc:spChg chg="add del">
          <ac:chgData name="Hisham Salem" userId="2e4722b5-ca3d-4317-9f3c-fa84a1d35792" providerId="ADAL" clId="{529823E8-5C22-4E8D-A9F0-F1A39FEE1453}" dt="2021-11-28T16:36:23.335" v="739" actId="22"/>
          <ac:spMkLst>
            <pc:docMk/>
            <pc:sldMk cId="816547821" sldId="289"/>
            <ac:spMk id="17" creationId="{6212457F-88B8-4B06-966D-FD07EE9D2B1D}"/>
          </ac:spMkLst>
        </pc:spChg>
        <pc:picChg chg="del">
          <ac:chgData name="Hisham Salem" userId="2e4722b5-ca3d-4317-9f3c-fa84a1d35792" providerId="ADAL" clId="{529823E8-5C22-4E8D-A9F0-F1A39FEE1453}" dt="2021-11-28T14:44:44.865" v="54" actId="478"/>
          <ac:picMkLst>
            <pc:docMk/>
            <pc:sldMk cId="816547821" sldId="289"/>
            <ac:picMk id="4" creationId="{42F92C85-3712-48BD-9647-82629ADAB3AE}"/>
          </ac:picMkLst>
        </pc:picChg>
        <pc:picChg chg="del">
          <ac:chgData name="Hisham Salem" userId="2e4722b5-ca3d-4317-9f3c-fa84a1d35792" providerId="ADAL" clId="{529823E8-5C22-4E8D-A9F0-F1A39FEE1453}" dt="2021-11-28T14:44:45.414" v="55" actId="478"/>
          <ac:picMkLst>
            <pc:docMk/>
            <pc:sldMk cId="816547821" sldId="289"/>
            <ac:picMk id="5" creationId="{2E208021-31B5-425B-B961-072E8C49697E}"/>
          </ac:picMkLst>
        </pc:picChg>
        <pc:picChg chg="del">
          <ac:chgData name="Hisham Salem" userId="2e4722b5-ca3d-4317-9f3c-fa84a1d35792" providerId="ADAL" clId="{529823E8-5C22-4E8D-A9F0-F1A39FEE1453}" dt="2021-11-28T14:44:46.290" v="56" actId="478"/>
          <ac:picMkLst>
            <pc:docMk/>
            <pc:sldMk cId="816547821" sldId="289"/>
            <ac:picMk id="6" creationId="{397424C2-FA96-4EDD-B5BE-12B45FFCDAA0}"/>
          </ac:picMkLst>
        </pc:picChg>
        <pc:picChg chg="del">
          <ac:chgData name="Hisham Salem" userId="2e4722b5-ca3d-4317-9f3c-fa84a1d35792" providerId="ADAL" clId="{529823E8-5C22-4E8D-A9F0-F1A39FEE1453}" dt="2021-11-28T14:44:46.626" v="57" actId="478"/>
          <ac:picMkLst>
            <pc:docMk/>
            <pc:sldMk cId="816547821" sldId="289"/>
            <ac:picMk id="7" creationId="{B0FB625D-561C-4F9B-B8CA-E97C3EC7126D}"/>
          </ac:picMkLst>
        </pc:picChg>
        <pc:picChg chg="add del mod">
          <ac:chgData name="Hisham Salem" userId="2e4722b5-ca3d-4317-9f3c-fa84a1d35792" providerId="ADAL" clId="{529823E8-5C22-4E8D-A9F0-F1A39FEE1453}" dt="2021-11-28T16:21:42.438" v="568" actId="478"/>
          <ac:picMkLst>
            <pc:docMk/>
            <pc:sldMk cId="816547821" sldId="289"/>
            <ac:picMk id="11" creationId="{FF13509C-7A13-4216-B6C7-453B719496E3}"/>
          </ac:picMkLst>
        </pc:picChg>
        <pc:picChg chg="add del mod">
          <ac:chgData name="Hisham Salem" userId="2e4722b5-ca3d-4317-9f3c-fa84a1d35792" providerId="ADAL" clId="{529823E8-5C22-4E8D-A9F0-F1A39FEE1453}" dt="2021-11-28T16:52:33.499" v="914" actId="14100"/>
          <ac:picMkLst>
            <pc:docMk/>
            <pc:sldMk cId="816547821" sldId="289"/>
            <ac:picMk id="12" creationId="{66C4B34B-9937-4898-8BD7-4CBAA6E9A85F}"/>
          </ac:picMkLst>
        </pc:picChg>
        <pc:picChg chg="add del mod">
          <ac:chgData name="Hisham Salem" userId="2e4722b5-ca3d-4317-9f3c-fa84a1d35792" providerId="ADAL" clId="{529823E8-5C22-4E8D-A9F0-F1A39FEE1453}" dt="2021-11-28T16:18:54.477" v="547" actId="478"/>
          <ac:picMkLst>
            <pc:docMk/>
            <pc:sldMk cId="816547821" sldId="289"/>
            <ac:picMk id="10242" creationId="{7AED933F-E8E4-4403-9AF6-FE70E7DC72F8}"/>
          </ac:picMkLst>
        </pc:picChg>
        <pc:picChg chg="add del mod">
          <ac:chgData name="Hisham Salem" userId="2e4722b5-ca3d-4317-9f3c-fa84a1d35792" providerId="ADAL" clId="{529823E8-5C22-4E8D-A9F0-F1A39FEE1453}" dt="2021-11-28T16:18:54.477" v="547" actId="478"/>
          <ac:picMkLst>
            <pc:docMk/>
            <pc:sldMk cId="816547821" sldId="289"/>
            <ac:picMk id="10244" creationId="{8FA99A61-A4AF-4742-B6CC-A17D4C0B88D9}"/>
          </ac:picMkLst>
        </pc:picChg>
        <pc:picChg chg="add del mod">
          <ac:chgData name="Hisham Salem" userId="2e4722b5-ca3d-4317-9f3c-fa84a1d35792" providerId="ADAL" clId="{529823E8-5C22-4E8D-A9F0-F1A39FEE1453}" dt="2021-11-28T16:19:22.914" v="555" actId="21"/>
          <ac:picMkLst>
            <pc:docMk/>
            <pc:sldMk cId="816547821" sldId="289"/>
            <ac:picMk id="10246" creationId="{CE4635A2-19B3-4329-A72E-77FBD0B4A5F8}"/>
          </ac:picMkLst>
        </pc:picChg>
        <pc:picChg chg="add del">
          <ac:chgData name="Hisham Salem" userId="2e4722b5-ca3d-4317-9f3c-fa84a1d35792" providerId="ADAL" clId="{529823E8-5C22-4E8D-A9F0-F1A39FEE1453}" dt="2021-11-28T16:21:25.686" v="563"/>
          <ac:picMkLst>
            <pc:docMk/>
            <pc:sldMk cId="816547821" sldId="289"/>
            <ac:picMk id="10248" creationId="{594E2456-0F92-4E48-8F05-14BC64EA7F3E}"/>
          </ac:picMkLst>
        </pc:picChg>
        <pc:picChg chg="add del mod">
          <ac:chgData name="Hisham Salem" userId="2e4722b5-ca3d-4317-9f3c-fa84a1d35792" providerId="ADAL" clId="{529823E8-5C22-4E8D-A9F0-F1A39FEE1453}" dt="2021-11-28T16:36:33.076" v="742" actId="478"/>
          <ac:picMkLst>
            <pc:docMk/>
            <pc:sldMk cId="816547821" sldId="289"/>
            <ac:picMk id="10250" creationId="{7CC2B8ED-3238-45C3-AE78-87649EFF622D}"/>
          </ac:picMkLst>
        </pc:picChg>
        <pc:picChg chg="add del">
          <ac:chgData name="Hisham Salem" userId="2e4722b5-ca3d-4317-9f3c-fa84a1d35792" providerId="ADAL" clId="{529823E8-5C22-4E8D-A9F0-F1A39FEE1453}" dt="2021-11-28T16:36:38.628" v="745"/>
          <ac:picMkLst>
            <pc:docMk/>
            <pc:sldMk cId="816547821" sldId="289"/>
            <ac:picMk id="10252" creationId="{4C1607F7-5D0B-424E-A604-C91AE0FF7D26}"/>
          </ac:picMkLst>
        </pc:picChg>
        <pc:picChg chg="add del mod">
          <ac:chgData name="Hisham Salem" userId="2e4722b5-ca3d-4317-9f3c-fa84a1d35792" providerId="ADAL" clId="{529823E8-5C22-4E8D-A9F0-F1A39FEE1453}" dt="2021-11-28T16:36:53.932" v="748" actId="478"/>
          <ac:picMkLst>
            <pc:docMk/>
            <pc:sldMk cId="816547821" sldId="289"/>
            <ac:picMk id="10254" creationId="{2F479D9F-724D-4FCA-B0C8-42822D913C64}"/>
          </ac:picMkLst>
        </pc:picChg>
        <pc:picChg chg="add del">
          <ac:chgData name="Hisham Salem" userId="2e4722b5-ca3d-4317-9f3c-fa84a1d35792" providerId="ADAL" clId="{529823E8-5C22-4E8D-A9F0-F1A39FEE1453}" dt="2021-11-28T16:37:56.552" v="751"/>
          <ac:picMkLst>
            <pc:docMk/>
            <pc:sldMk cId="816547821" sldId="289"/>
            <ac:picMk id="10256" creationId="{612FA629-1408-4205-A8CD-C7488E6E226B}"/>
          </ac:picMkLst>
        </pc:picChg>
        <pc:picChg chg="add del">
          <ac:chgData name="Hisham Salem" userId="2e4722b5-ca3d-4317-9f3c-fa84a1d35792" providerId="ADAL" clId="{529823E8-5C22-4E8D-A9F0-F1A39FEE1453}" dt="2021-11-28T16:38:07.125" v="753"/>
          <ac:picMkLst>
            <pc:docMk/>
            <pc:sldMk cId="816547821" sldId="289"/>
            <ac:picMk id="10258" creationId="{62BE498D-87BF-47FE-B3A0-87122F5CDA89}"/>
          </ac:picMkLst>
        </pc:picChg>
        <pc:picChg chg="add del mod">
          <ac:chgData name="Hisham Salem" userId="2e4722b5-ca3d-4317-9f3c-fa84a1d35792" providerId="ADAL" clId="{529823E8-5C22-4E8D-A9F0-F1A39FEE1453}" dt="2021-11-28T16:38:33.717" v="758"/>
          <ac:picMkLst>
            <pc:docMk/>
            <pc:sldMk cId="816547821" sldId="289"/>
            <ac:picMk id="10260" creationId="{9582FF20-9E3C-405D-8028-E11AED2DB688}"/>
          </ac:picMkLst>
        </pc:picChg>
      </pc:sldChg>
      <pc:sldChg chg="addSp delSp modSp mod setBg setClrOvrMap">
        <pc:chgData name="Hisham Salem" userId="2e4722b5-ca3d-4317-9f3c-fa84a1d35792" providerId="ADAL" clId="{529823E8-5C22-4E8D-A9F0-F1A39FEE1453}" dt="2021-11-29T16:20:09.627" v="1348" actId="207"/>
        <pc:sldMkLst>
          <pc:docMk/>
          <pc:sldMk cId="785734096" sldId="290"/>
        </pc:sldMkLst>
        <pc:spChg chg="mod">
          <ac:chgData name="Hisham Salem" userId="2e4722b5-ca3d-4317-9f3c-fa84a1d35792" providerId="ADAL" clId="{529823E8-5C22-4E8D-A9F0-F1A39FEE1453}" dt="2021-11-28T16:39:02.550" v="763" actId="26606"/>
          <ac:spMkLst>
            <pc:docMk/>
            <pc:sldMk cId="785734096" sldId="290"/>
            <ac:spMk id="2" creationId="{C40A2D9A-7864-4608-8318-7D48EF95E31B}"/>
          </ac:spMkLst>
        </pc:spChg>
        <pc:spChg chg="mod">
          <ac:chgData name="Hisham Salem" userId="2e4722b5-ca3d-4317-9f3c-fa84a1d35792" providerId="ADAL" clId="{529823E8-5C22-4E8D-A9F0-F1A39FEE1453}" dt="2021-11-29T16:20:09.627" v="1348" actId="207"/>
          <ac:spMkLst>
            <pc:docMk/>
            <pc:sldMk cId="785734096" sldId="290"/>
            <ac:spMk id="3" creationId="{A7B07AE1-7A4A-48BD-80B3-903E6E8BA11B}"/>
          </ac:spMkLst>
        </pc:spChg>
        <pc:spChg chg="add">
          <ac:chgData name="Hisham Salem" userId="2e4722b5-ca3d-4317-9f3c-fa84a1d35792" providerId="ADAL" clId="{529823E8-5C22-4E8D-A9F0-F1A39FEE1453}" dt="2021-11-28T16:39:02.550" v="763" actId="26606"/>
          <ac:spMkLst>
            <pc:docMk/>
            <pc:sldMk cId="785734096" sldId="290"/>
            <ac:spMk id="14" creationId="{EE1FC7B4-E4A7-4452-B413-1A623E3A7230}"/>
          </ac:spMkLst>
        </pc:spChg>
        <pc:spChg chg="add">
          <ac:chgData name="Hisham Salem" userId="2e4722b5-ca3d-4317-9f3c-fa84a1d35792" providerId="ADAL" clId="{529823E8-5C22-4E8D-A9F0-F1A39FEE1453}" dt="2021-11-28T16:39:02.550" v="763" actId="26606"/>
          <ac:spMkLst>
            <pc:docMk/>
            <pc:sldMk cId="785734096" sldId="290"/>
            <ac:spMk id="16" creationId="{E0709AF0-24F0-4486-B189-BE6386BDB198}"/>
          </ac:spMkLst>
        </pc:spChg>
        <pc:spChg chg="add">
          <ac:chgData name="Hisham Salem" userId="2e4722b5-ca3d-4317-9f3c-fa84a1d35792" providerId="ADAL" clId="{529823E8-5C22-4E8D-A9F0-F1A39FEE1453}" dt="2021-11-28T16:39:02.550" v="763" actId="26606"/>
          <ac:spMkLst>
            <pc:docMk/>
            <pc:sldMk cId="785734096" sldId="290"/>
            <ac:spMk id="18" creationId="{FBE3B62F-5853-4A3C-B050-6186351A7176}"/>
          </ac:spMkLst>
        </pc:spChg>
        <pc:picChg chg="del">
          <ac:chgData name="Hisham Salem" userId="2e4722b5-ca3d-4317-9f3c-fa84a1d35792" providerId="ADAL" clId="{529823E8-5C22-4E8D-A9F0-F1A39FEE1453}" dt="2021-11-28T14:46:21.700" v="81" actId="478"/>
          <ac:picMkLst>
            <pc:docMk/>
            <pc:sldMk cId="785734096" sldId="290"/>
            <ac:picMk id="4" creationId="{A37940BE-7681-4220-864B-9E1C9915F21E}"/>
          </ac:picMkLst>
        </pc:picChg>
        <pc:picChg chg="del">
          <ac:chgData name="Hisham Salem" userId="2e4722b5-ca3d-4317-9f3c-fa84a1d35792" providerId="ADAL" clId="{529823E8-5C22-4E8D-A9F0-F1A39FEE1453}" dt="2021-11-28T14:46:22.930" v="82" actId="478"/>
          <ac:picMkLst>
            <pc:docMk/>
            <pc:sldMk cId="785734096" sldId="290"/>
            <ac:picMk id="5" creationId="{DCC51328-29D1-4811-9A0E-EA5D5199977C}"/>
          </ac:picMkLst>
        </pc:picChg>
        <pc:picChg chg="del">
          <ac:chgData name="Hisham Salem" userId="2e4722b5-ca3d-4317-9f3c-fa84a1d35792" providerId="ADAL" clId="{529823E8-5C22-4E8D-A9F0-F1A39FEE1453}" dt="2021-11-28T14:46:23.687" v="83" actId="478"/>
          <ac:picMkLst>
            <pc:docMk/>
            <pc:sldMk cId="785734096" sldId="290"/>
            <ac:picMk id="6" creationId="{F6B01217-4450-402F-ADC2-DD55C969D3AC}"/>
          </ac:picMkLst>
        </pc:picChg>
        <pc:picChg chg="del">
          <ac:chgData name="Hisham Salem" userId="2e4722b5-ca3d-4317-9f3c-fa84a1d35792" providerId="ADAL" clId="{529823E8-5C22-4E8D-A9F0-F1A39FEE1453}" dt="2021-11-28T14:46:24.117" v="84" actId="478"/>
          <ac:picMkLst>
            <pc:docMk/>
            <pc:sldMk cId="785734096" sldId="290"/>
            <ac:picMk id="7" creationId="{05AE1D88-B725-46F0-86A0-34E6F0B367F1}"/>
          </ac:picMkLst>
        </pc:picChg>
        <pc:picChg chg="add mod">
          <ac:chgData name="Hisham Salem" userId="2e4722b5-ca3d-4317-9f3c-fa84a1d35792" providerId="ADAL" clId="{529823E8-5C22-4E8D-A9F0-F1A39FEE1453}" dt="2021-11-28T16:39:21.860" v="766" actId="1076"/>
          <ac:picMkLst>
            <pc:docMk/>
            <pc:sldMk cId="785734096" sldId="290"/>
            <ac:picMk id="9" creationId="{6FF3B87A-9E38-4EE5-B754-93053BE0CA1C}"/>
          </ac:picMkLst>
        </pc:picChg>
        <pc:picChg chg="add del mod">
          <ac:chgData name="Hisham Salem" userId="2e4722b5-ca3d-4317-9f3c-fa84a1d35792" providerId="ADAL" clId="{529823E8-5C22-4E8D-A9F0-F1A39FEE1453}" dt="2021-11-28T16:38:52.971" v="760" actId="21"/>
          <ac:picMkLst>
            <pc:docMk/>
            <pc:sldMk cId="785734096" sldId="290"/>
            <ac:picMk id="2050" creationId="{4E20AF58-CCDE-4198-8D1A-41F55C1BDCF1}"/>
          </ac:picMkLst>
        </pc:picChg>
      </pc:sldChg>
      <pc:sldChg chg="modSp mod setBg">
        <pc:chgData name="Hisham Salem" userId="2e4722b5-ca3d-4317-9f3c-fa84a1d35792" providerId="ADAL" clId="{529823E8-5C22-4E8D-A9F0-F1A39FEE1453}" dt="2021-11-28T16:54:05.671" v="927" actId="207"/>
        <pc:sldMkLst>
          <pc:docMk/>
          <pc:sldMk cId="1633658262" sldId="291"/>
        </pc:sldMkLst>
        <pc:spChg chg="mod">
          <ac:chgData name="Hisham Salem" userId="2e4722b5-ca3d-4317-9f3c-fa84a1d35792" providerId="ADAL" clId="{529823E8-5C22-4E8D-A9F0-F1A39FEE1453}" dt="2021-11-28T16:53:35.919" v="920" actId="207"/>
          <ac:spMkLst>
            <pc:docMk/>
            <pc:sldMk cId="1633658262" sldId="291"/>
            <ac:spMk id="2" creationId="{C40A2D9A-7864-4608-8318-7D48EF95E31B}"/>
          </ac:spMkLst>
        </pc:spChg>
        <pc:spChg chg="mod">
          <ac:chgData name="Hisham Salem" userId="2e4722b5-ca3d-4317-9f3c-fa84a1d35792" providerId="ADAL" clId="{529823E8-5C22-4E8D-A9F0-F1A39FEE1453}" dt="2021-11-28T16:53:42.127" v="923" actId="207"/>
          <ac:spMkLst>
            <pc:docMk/>
            <pc:sldMk cId="1633658262" sldId="291"/>
            <ac:spMk id="3" creationId="{A7B07AE1-7A4A-48BD-80B3-903E6E8BA11B}"/>
          </ac:spMkLst>
        </pc:spChg>
        <pc:spChg chg="mod">
          <ac:chgData name="Hisham Salem" userId="2e4722b5-ca3d-4317-9f3c-fa84a1d35792" providerId="ADAL" clId="{529823E8-5C22-4E8D-A9F0-F1A39FEE1453}" dt="2021-11-28T16:53:56.022" v="925" actId="207"/>
          <ac:spMkLst>
            <pc:docMk/>
            <pc:sldMk cId="1633658262" sldId="291"/>
            <ac:spMk id="11" creationId="{5F92AC22-51ED-4D19-BF9F-B3691AC18C08}"/>
          </ac:spMkLst>
        </pc:spChg>
        <pc:spChg chg="mod">
          <ac:chgData name="Hisham Salem" userId="2e4722b5-ca3d-4317-9f3c-fa84a1d35792" providerId="ADAL" clId="{529823E8-5C22-4E8D-A9F0-F1A39FEE1453}" dt="2021-11-28T16:53:59.869" v="926" actId="207"/>
          <ac:spMkLst>
            <pc:docMk/>
            <pc:sldMk cId="1633658262" sldId="291"/>
            <ac:spMk id="12" creationId="{852CDBA5-309B-4288-BF73-6A68FEB9983C}"/>
          </ac:spMkLst>
        </pc:spChg>
        <pc:spChg chg="mod">
          <ac:chgData name="Hisham Salem" userId="2e4722b5-ca3d-4317-9f3c-fa84a1d35792" providerId="ADAL" clId="{529823E8-5C22-4E8D-A9F0-F1A39FEE1453}" dt="2021-11-28T16:54:05.671" v="927" actId="207"/>
          <ac:spMkLst>
            <pc:docMk/>
            <pc:sldMk cId="1633658262" sldId="291"/>
            <ac:spMk id="13" creationId="{0A695A38-1362-474B-BEE1-80E518F5951C}"/>
          </ac:spMkLst>
        </pc:spChg>
      </pc:sldChg>
      <pc:sldChg chg="modSp mod setBg">
        <pc:chgData name="Hisham Salem" userId="2e4722b5-ca3d-4317-9f3c-fa84a1d35792" providerId="ADAL" clId="{529823E8-5C22-4E8D-A9F0-F1A39FEE1453}" dt="2021-11-28T16:57:04.148" v="960" actId="207"/>
        <pc:sldMkLst>
          <pc:docMk/>
          <pc:sldMk cId="1126800780" sldId="293"/>
        </pc:sldMkLst>
        <pc:spChg chg="mod">
          <ac:chgData name="Hisham Salem" userId="2e4722b5-ca3d-4317-9f3c-fa84a1d35792" providerId="ADAL" clId="{529823E8-5C22-4E8D-A9F0-F1A39FEE1453}" dt="2021-11-28T16:56:51.958" v="957" actId="207"/>
          <ac:spMkLst>
            <pc:docMk/>
            <pc:sldMk cId="1126800780" sldId="293"/>
            <ac:spMk id="2" creationId="{C40A2D9A-7864-4608-8318-7D48EF95E31B}"/>
          </ac:spMkLst>
        </pc:spChg>
        <pc:spChg chg="mod">
          <ac:chgData name="Hisham Salem" userId="2e4722b5-ca3d-4317-9f3c-fa84a1d35792" providerId="ADAL" clId="{529823E8-5C22-4E8D-A9F0-F1A39FEE1453}" dt="2021-11-28T16:56:57.795" v="959" actId="207"/>
          <ac:spMkLst>
            <pc:docMk/>
            <pc:sldMk cId="1126800780" sldId="293"/>
            <ac:spMk id="3" creationId="{A7B07AE1-7A4A-48BD-80B3-903E6E8BA11B}"/>
          </ac:spMkLst>
        </pc:spChg>
        <pc:spChg chg="mod">
          <ac:chgData name="Hisham Salem" userId="2e4722b5-ca3d-4317-9f3c-fa84a1d35792" providerId="ADAL" clId="{529823E8-5C22-4E8D-A9F0-F1A39FEE1453}" dt="2021-11-28T16:57:04.148" v="960" actId="207"/>
          <ac:spMkLst>
            <pc:docMk/>
            <pc:sldMk cId="1126800780" sldId="293"/>
            <ac:spMk id="10" creationId="{D297CF7C-1005-4569-846C-849E093E52A0}"/>
          </ac:spMkLst>
        </pc:spChg>
      </pc:sldChg>
      <pc:sldChg chg="modSp mod setBg">
        <pc:chgData name="Hisham Salem" userId="2e4722b5-ca3d-4317-9f3c-fa84a1d35792" providerId="ADAL" clId="{529823E8-5C22-4E8D-A9F0-F1A39FEE1453}" dt="2021-11-28T16:54:42.375" v="931" actId="207"/>
        <pc:sldMkLst>
          <pc:docMk/>
          <pc:sldMk cId="2189818343" sldId="294"/>
        </pc:sldMkLst>
        <pc:spChg chg="mod">
          <ac:chgData name="Hisham Salem" userId="2e4722b5-ca3d-4317-9f3c-fa84a1d35792" providerId="ADAL" clId="{529823E8-5C22-4E8D-A9F0-F1A39FEE1453}" dt="2021-11-28T16:54:42.375" v="931" actId="207"/>
          <ac:spMkLst>
            <pc:docMk/>
            <pc:sldMk cId="2189818343" sldId="294"/>
            <ac:spMk id="2" creationId="{C40A2D9A-7864-4608-8318-7D48EF95E31B}"/>
          </ac:spMkLst>
        </pc:spChg>
        <pc:spChg chg="mod">
          <ac:chgData name="Hisham Salem" userId="2e4722b5-ca3d-4317-9f3c-fa84a1d35792" providerId="ADAL" clId="{529823E8-5C22-4E8D-A9F0-F1A39FEE1453}" dt="2021-11-28T16:54:31.500" v="929" actId="207"/>
          <ac:spMkLst>
            <pc:docMk/>
            <pc:sldMk cId="2189818343" sldId="294"/>
            <ac:spMk id="3" creationId="{A7B07AE1-7A4A-48BD-80B3-903E6E8BA11B}"/>
          </ac:spMkLst>
        </pc:spChg>
        <pc:spChg chg="mod">
          <ac:chgData name="Hisham Salem" userId="2e4722b5-ca3d-4317-9f3c-fa84a1d35792" providerId="ADAL" clId="{529823E8-5C22-4E8D-A9F0-F1A39FEE1453}" dt="2021-11-28T16:54:38.741" v="930" actId="207"/>
          <ac:spMkLst>
            <pc:docMk/>
            <pc:sldMk cId="2189818343" sldId="294"/>
            <ac:spMk id="10" creationId="{C9CA5FC0-B25D-4EA7-94FD-207B554919BD}"/>
          </ac:spMkLst>
        </pc:spChg>
      </pc:sldChg>
      <pc:sldChg chg="modSp mod setBg">
        <pc:chgData name="Hisham Salem" userId="2e4722b5-ca3d-4317-9f3c-fa84a1d35792" providerId="ADAL" clId="{529823E8-5C22-4E8D-A9F0-F1A39FEE1453}" dt="2021-11-28T16:56:21.570" v="948" actId="207"/>
        <pc:sldMkLst>
          <pc:docMk/>
          <pc:sldMk cId="914603037" sldId="295"/>
        </pc:sldMkLst>
        <pc:spChg chg="mod">
          <ac:chgData name="Hisham Salem" userId="2e4722b5-ca3d-4317-9f3c-fa84a1d35792" providerId="ADAL" clId="{529823E8-5C22-4E8D-A9F0-F1A39FEE1453}" dt="2021-11-28T16:56:21.570" v="948" actId="207"/>
          <ac:spMkLst>
            <pc:docMk/>
            <pc:sldMk cId="914603037" sldId="295"/>
            <ac:spMk id="2" creationId="{C40A2D9A-7864-4608-8318-7D48EF95E31B}"/>
          </ac:spMkLst>
        </pc:spChg>
        <pc:spChg chg="mod">
          <ac:chgData name="Hisham Salem" userId="2e4722b5-ca3d-4317-9f3c-fa84a1d35792" providerId="ADAL" clId="{529823E8-5C22-4E8D-A9F0-F1A39FEE1453}" dt="2021-11-28T16:56:05.119" v="944" actId="207"/>
          <ac:spMkLst>
            <pc:docMk/>
            <pc:sldMk cId="914603037" sldId="295"/>
            <ac:spMk id="3" creationId="{A7B07AE1-7A4A-48BD-80B3-903E6E8BA11B}"/>
          </ac:spMkLst>
        </pc:spChg>
        <pc:graphicFrameChg chg="modGraphic">
          <ac:chgData name="Hisham Salem" userId="2e4722b5-ca3d-4317-9f3c-fa84a1d35792" providerId="ADAL" clId="{529823E8-5C22-4E8D-A9F0-F1A39FEE1453}" dt="2021-11-28T16:56:11.658" v="945" actId="207"/>
          <ac:graphicFrameMkLst>
            <pc:docMk/>
            <pc:sldMk cId="914603037" sldId="295"/>
            <ac:graphicFrameMk id="9" creationId="{129A2438-0CA5-4FA2-A883-21F82FB2EDCE}"/>
          </ac:graphicFrameMkLst>
        </pc:graphicFrameChg>
        <pc:graphicFrameChg chg="modGraphic">
          <ac:chgData name="Hisham Salem" userId="2e4722b5-ca3d-4317-9f3c-fa84a1d35792" providerId="ADAL" clId="{529823E8-5C22-4E8D-A9F0-F1A39FEE1453}" dt="2021-11-28T16:56:17.400" v="947" actId="207"/>
          <ac:graphicFrameMkLst>
            <pc:docMk/>
            <pc:sldMk cId="914603037" sldId="295"/>
            <ac:graphicFrameMk id="10" creationId="{14E512B4-66D4-4F83-A8CE-4B785EA0C402}"/>
          </ac:graphicFrameMkLst>
        </pc:graphicFrameChg>
        <pc:graphicFrameChg chg="modGraphic">
          <ac:chgData name="Hisham Salem" userId="2e4722b5-ca3d-4317-9f3c-fa84a1d35792" providerId="ADAL" clId="{529823E8-5C22-4E8D-A9F0-F1A39FEE1453}" dt="2021-11-28T16:56:14.349" v="946" actId="207"/>
          <ac:graphicFrameMkLst>
            <pc:docMk/>
            <pc:sldMk cId="914603037" sldId="295"/>
            <ac:graphicFrameMk id="11" creationId="{D10C679C-BE75-4CBA-B27D-62FE5F990B81}"/>
          </ac:graphicFrameMkLst>
        </pc:graphicFrameChg>
      </pc:sldChg>
      <pc:sldChg chg="modSp mod setBg">
        <pc:chgData name="Hisham Salem" userId="2e4722b5-ca3d-4317-9f3c-fa84a1d35792" providerId="ADAL" clId="{529823E8-5C22-4E8D-A9F0-F1A39FEE1453}" dt="2021-11-28T16:55:34.702" v="937" actId="207"/>
        <pc:sldMkLst>
          <pc:docMk/>
          <pc:sldMk cId="2261861282" sldId="296"/>
        </pc:sldMkLst>
        <pc:spChg chg="mod">
          <ac:chgData name="Hisham Salem" userId="2e4722b5-ca3d-4317-9f3c-fa84a1d35792" providerId="ADAL" clId="{529823E8-5C22-4E8D-A9F0-F1A39FEE1453}" dt="2021-11-28T16:54:58.405" v="934" actId="207"/>
          <ac:spMkLst>
            <pc:docMk/>
            <pc:sldMk cId="2261861282" sldId="296"/>
            <ac:spMk id="2" creationId="{C40A2D9A-7864-4608-8318-7D48EF95E31B}"/>
          </ac:spMkLst>
        </pc:spChg>
        <pc:spChg chg="mod">
          <ac:chgData name="Hisham Salem" userId="2e4722b5-ca3d-4317-9f3c-fa84a1d35792" providerId="ADAL" clId="{529823E8-5C22-4E8D-A9F0-F1A39FEE1453}" dt="2021-11-28T16:54:53.162" v="933" actId="207"/>
          <ac:spMkLst>
            <pc:docMk/>
            <pc:sldMk cId="2261861282" sldId="296"/>
            <ac:spMk id="3" creationId="{A7B07AE1-7A4A-48BD-80B3-903E6E8BA11B}"/>
          </ac:spMkLst>
        </pc:spChg>
        <pc:spChg chg="mod">
          <ac:chgData name="Hisham Salem" userId="2e4722b5-ca3d-4317-9f3c-fa84a1d35792" providerId="ADAL" clId="{529823E8-5C22-4E8D-A9F0-F1A39FEE1453}" dt="2021-11-28T16:55:03.059" v="935" actId="207"/>
          <ac:spMkLst>
            <pc:docMk/>
            <pc:sldMk cId="2261861282" sldId="296"/>
            <ac:spMk id="9" creationId="{6C09AE47-3F18-4EE2-A88F-887A468C2CDE}"/>
          </ac:spMkLst>
        </pc:spChg>
        <pc:spChg chg="mod">
          <ac:chgData name="Hisham Salem" userId="2e4722b5-ca3d-4317-9f3c-fa84a1d35792" providerId="ADAL" clId="{529823E8-5C22-4E8D-A9F0-F1A39FEE1453}" dt="2021-11-28T16:55:32.234" v="936" actId="207"/>
          <ac:spMkLst>
            <pc:docMk/>
            <pc:sldMk cId="2261861282" sldId="296"/>
            <ac:spMk id="11" creationId="{6A261818-AEB3-49D7-A30D-5A69D12C3214}"/>
          </ac:spMkLst>
        </pc:spChg>
        <pc:spChg chg="mod">
          <ac:chgData name="Hisham Salem" userId="2e4722b5-ca3d-4317-9f3c-fa84a1d35792" providerId="ADAL" clId="{529823E8-5C22-4E8D-A9F0-F1A39FEE1453}" dt="2021-11-28T16:55:34.702" v="937" actId="207"/>
          <ac:spMkLst>
            <pc:docMk/>
            <pc:sldMk cId="2261861282" sldId="296"/>
            <ac:spMk id="13" creationId="{7CAE7302-FC6B-475D-84CB-BCC14C00E90A}"/>
          </ac:spMkLst>
        </pc:spChg>
      </pc:sldChg>
      <pc:sldChg chg="modSp mod setBg">
        <pc:chgData name="Hisham Salem" userId="2e4722b5-ca3d-4317-9f3c-fa84a1d35792" providerId="ADAL" clId="{529823E8-5C22-4E8D-A9F0-F1A39FEE1453}" dt="2021-11-28T16:56:41.968" v="956" actId="207"/>
        <pc:sldMkLst>
          <pc:docMk/>
          <pc:sldMk cId="101502154" sldId="297"/>
        </pc:sldMkLst>
        <pc:spChg chg="mod">
          <ac:chgData name="Hisham Salem" userId="2e4722b5-ca3d-4317-9f3c-fa84a1d35792" providerId="ADAL" clId="{529823E8-5C22-4E8D-A9F0-F1A39FEE1453}" dt="2021-11-28T16:56:24.036" v="949" actId="207"/>
          <ac:spMkLst>
            <pc:docMk/>
            <pc:sldMk cId="101502154" sldId="297"/>
            <ac:spMk id="2" creationId="{C40A2D9A-7864-4608-8318-7D48EF95E31B}"/>
          </ac:spMkLst>
        </pc:spChg>
        <pc:spChg chg="mod">
          <ac:chgData name="Hisham Salem" userId="2e4722b5-ca3d-4317-9f3c-fa84a1d35792" providerId="ADAL" clId="{529823E8-5C22-4E8D-A9F0-F1A39FEE1453}" dt="2021-11-28T16:56:33.745" v="954" actId="207"/>
          <ac:spMkLst>
            <pc:docMk/>
            <pc:sldMk cId="101502154" sldId="297"/>
            <ac:spMk id="3" creationId="{A7B07AE1-7A4A-48BD-80B3-903E6E8BA11B}"/>
          </ac:spMkLst>
        </pc:spChg>
        <pc:spChg chg="mod">
          <ac:chgData name="Hisham Salem" userId="2e4722b5-ca3d-4317-9f3c-fa84a1d35792" providerId="ADAL" clId="{529823E8-5C22-4E8D-A9F0-F1A39FEE1453}" dt="2021-11-28T16:56:41.968" v="956" actId="207"/>
          <ac:spMkLst>
            <pc:docMk/>
            <pc:sldMk cId="101502154" sldId="297"/>
            <ac:spMk id="8" creationId="{F61AA8BD-BC80-459D-BF6A-518A6B042ABB}"/>
          </ac:spMkLst>
        </pc:spChg>
        <pc:spChg chg="mod">
          <ac:chgData name="Hisham Salem" userId="2e4722b5-ca3d-4317-9f3c-fa84a1d35792" providerId="ADAL" clId="{529823E8-5C22-4E8D-A9F0-F1A39FEE1453}" dt="2021-11-28T16:56:37.710" v="955" actId="207"/>
          <ac:spMkLst>
            <pc:docMk/>
            <pc:sldMk cId="101502154" sldId="297"/>
            <ac:spMk id="12" creationId="{7625ECB9-DCE7-4C54-A3F6-9E7C003B89E2}"/>
          </ac:spMkLst>
        </pc:spChg>
      </pc:sldChg>
      <pc:sldChg chg="modSp mod setBg">
        <pc:chgData name="Hisham Salem" userId="2e4722b5-ca3d-4317-9f3c-fa84a1d35792" providerId="ADAL" clId="{529823E8-5C22-4E8D-A9F0-F1A39FEE1453}" dt="2021-11-28T16:55:52.810" v="942" actId="207"/>
        <pc:sldMkLst>
          <pc:docMk/>
          <pc:sldMk cId="496335865" sldId="298"/>
        </pc:sldMkLst>
        <pc:spChg chg="mod">
          <ac:chgData name="Hisham Salem" userId="2e4722b5-ca3d-4317-9f3c-fa84a1d35792" providerId="ADAL" clId="{529823E8-5C22-4E8D-A9F0-F1A39FEE1453}" dt="2021-11-28T16:55:50.329" v="941" actId="207"/>
          <ac:spMkLst>
            <pc:docMk/>
            <pc:sldMk cId="496335865" sldId="298"/>
            <ac:spMk id="2" creationId="{C40A2D9A-7864-4608-8318-7D48EF95E31B}"/>
          </ac:spMkLst>
        </pc:spChg>
        <pc:spChg chg="mod">
          <ac:chgData name="Hisham Salem" userId="2e4722b5-ca3d-4317-9f3c-fa84a1d35792" providerId="ADAL" clId="{529823E8-5C22-4E8D-A9F0-F1A39FEE1453}" dt="2021-11-28T16:55:48.599" v="940" actId="207"/>
          <ac:spMkLst>
            <pc:docMk/>
            <pc:sldMk cId="496335865" sldId="298"/>
            <ac:spMk id="3" creationId="{A7B07AE1-7A4A-48BD-80B3-903E6E8BA11B}"/>
          </ac:spMkLst>
        </pc:spChg>
        <pc:spChg chg="mod">
          <ac:chgData name="Hisham Salem" userId="2e4722b5-ca3d-4317-9f3c-fa84a1d35792" providerId="ADAL" clId="{529823E8-5C22-4E8D-A9F0-F1A39FEE1453}" dt="2021-11-28T16:55:52.810" v="942" actId="207"/>
          <ac:spMkLst>
            <pc:docMk/>
            <pc:sldMk cId="496335865" sldId="298"/>
            <ac:spMk id="12" creationId="{DCA31A02-853B-4A1E-8C85-6C3F697921FB}"/>
          </ac:spMkLst>
        </pc:spChg>
      </pc:sldChg>
      <pc:sldChg chg="modSp mod setBg">
        <pc:chgData name="Hisham Salem" userId="2e4722b5-ca3d-4317-9f3c-fa84a1d35792" providerId="ADAL" clId="{529823E8-5C22-4E8D-A9F0-F1A39FEE1453}" dt="2021-11-28T16:57:30.255" v="967" actId="207"/>
        <pc:sldMkLst>
          <pc:docMk/>
          <pc:sldMk cId="1384987047" sldId="301"/>
        </pc:sldMkLst>
        <pc:spChg chg="mod">
          <ac:chgData name="Hisham Salem" userId="2e4722b5-ca3d-4317-9f3c-fa84a1d35792" providerId="ADAL" clId="{529823E8-5C22-4E8D-A9F0-F1A39FEE1453}" dt="2021-11-28T16:57:24.105" v="966" actId="207"/>
          <ac:spMkLst>
            <pc:docMk/>
            <pc:sldMk cId="1384987047" sldId="301"/>
            <ac:spMk id="2" creationId="{C40A2D9A-7864-4608-8318-7D48EF95E31B}"/>
          </ac:spMkLst>
        </pc:spChg>
        <pc:spChg chg="mod">
          <ac:chgData name="Hisham Salem" userId="2e4722b5-ca3d-4317-9f3c-fa84a1d35792" providerId="ADAL" clId="{529823E8-5C22-4E8D-A9F0-F1A39FEE1453}" dt="2021-11-28T16:57:30.255" v="967" actId="207"/>
          <ac:spMkLst>
            <pc:docMk/>
            <pc:sldMk cId="1384987047" sldId="301"/>
            <ac:spMk id="3" creationId="{A7B07AE1-7A4A-48BD-80B3-903E6E8BA11B}"/>
          </ac:spMkLst>
        </pc:spChg>
        <pc:spChg chg="mod">
          <ac:chgData name="Hisham Salem" userId="2e4722b5-ca3d-4317-9f3c-fa84a1d35792" providerId="ADAL" clId="{529823E8-5C22-4E8D-A9F0-F1A39FEE1453}" dt="2021-11-28T16:57:08.608" v="961" actId="207"/>
          <ac:spMkLst>
            <pc:docMk/>
            <pc:sldMk cId="1384987047" sldId="301"/>
            <ac:spMk id="12" creationId="{0DD2363B-D786-4005-9A5A-E5FFC9A28B4F}"/>
          </ac:spMkLst>
        </pc:spChg>
        <pc:spChg chg="mod">
          <ac:chgData name="Hisham Salem" userId="2e4722b5-ca3d-4317-9f3c-fa84a1d35792" providerId="ADAL" clId="{529823E8-5C22-4E8D-A9F0-F1A39FEE1453}" dt="2021-11-28T16:57:10.269" v="962" actId="207"/>
          <ac:spMkLst>
            <pc:docMk/>
            <pc:sldMk cId="1384987047" sldId="301"/>
            <ac:spMk id="14" creationId="{69A3E0CA-66A3-4C70-AF71-E6EBE8FF3304}"/>
          </ac:spMkLst>
        </pc:spChg>
        <pc:spChg chg="mod">
          <ac:chgData name="Hisham Salem" userId="2e4722b5-ca3d-4317-9f3c-fa84a1d35792" providerId="ADAL" clId="{529823E8-5C22-4E8D-A9F0-F1A39FEE1453}" dt="2021-11-28T16:57:12.212" v="963" actId="207"/>
          <ac:spMkLst>
            <pc:docMk/>
            <pc:sldMk cId="1384987047" sldId="301"/>
            <ac:spMk id="16" creationId="{44DE95C8-2A1B-4644-9D20-F3BA2C1F7C00}"/>
          </ac:spMkLst>
        </pc:spChg>
        <pc:spChg chg="mod">
          <ac:chgData name="Hisham Salem" userId="2e4722b5-ca3d-4317-9f3c-fa84a1d35792" providerId="ADAL" clId="{529823E8-5C22-4E8D-A9F0-F1A39FEE1453}" dt="2021-11-28T16:57:14.779" v="964" actId="207"/>
          <ac:spMkLst>
            <pc:docMk/>
            <pc:sldMk cId="1384987047" sldId="301"/>
            <ac:spMk id="18" creationId="{8DB75B3E-DA20-4503-9ED6-6DEE6F676169}"/>
          </ac:spMkLst>
        </pc:spChg>
      </pc:sldChg>
      <pc:sldChg chg="modSp mod setBg">
        <pc:chgData name="Hisham Salem" userId="2e4722b5-ca3d-4317-9f3c-fa84a1d35792" providerId="ADAL" clId="{529823E8-5C22-4E8D-A9F0-F1A39FEE1453}" dt="2021-11-28T16:57:48.948" v="971" actId="207"/>
        <pc:sldMkLst>
          <pc:docMk/>
          <pc:sldMk cId="3676468780" sldId="302"/>
        </pc:sldMkLst>
        <pc:spChg chg="mod">
          <ac:chgData name="Hisham Salem" userId="2e4722b5-ca3d-4317-9f3c-fa84a1d35792" providerId="ADAL" clId="{529823E8-5C22-4E8D-A9F0-F1A39FEE1453}" dt="2021-11-28T16:57:35.981" v="968" actId="207"/>
          <ac:spMkLst>
            <pc:docMk/>
            <pc:sldMk cId="3676468780" sldId="302"/>
            <ac:spMk id="2" creationId="{C40A2D9A-7864-4608-8318-7D48EF95E31B}"/>
          </ac:spMkLst>
        </pc:spChg>
        <pc:spChg chg="mod">
          <ac:chgData name="Hisham Salem" userId="2e4722b5-ca3d-4317-9f3c-fa84a1d35792" providerId="ADAL" clId="{529823E8-5C22-4E8D-A9F0-F1A39FEE1453}" dt="2021-11-28T16:57:43.535" v="970" actId="207"/>
          <ac:spMkLst>
            <pc:docMk/>
            <pc:sldMk cId="3676468780" sldId="302"/>
            <ac:spMk id="3" creationId="{A7B07AE1-7A4A-48BD-80B3-903E6E8BA11B}"/>
          </ac:spMkLst>
        </pc:spChg>
        <pc:spChg chg="mod">
          <ac:chgData name="Hisham Salem" userId="2e4722b5-ca3d-4317-9f3c-fa84a1d35792" providerId="ADAL" clId="{529823E8-5C22-4E8D-A9F0-F1A39FEE1453}" dt="2021-11-28T16:57:48.948" v="971" actId="207"/>
          <ac:spMkLst>
            <pc:docMk/>
            <pc:sldMk cId="3676468780" sldId="302"/>
            <ac:spMk id="10" creationId="{F7D1AE83-EBF6-4CFE-9DC2-C0BE7BD926D2}"/>
          </ac:spMkLst>
        </pc:spChg>
      </pc:sldChg>
      <pc:sldChg chg="modSp mod setBg">
        <pc:chgData name="Hisham Salem" userId="2e4722b5-ca3d-4317-9f3c-fa84a1d35792" providerId="ADAL" clId="{529823E8-5C22-4E8D-A9F0-F1A39FEE1453}" dt="2021-11-28T16:58:00.882" v="975" actId="207"/>
        <pc:sldMkLst>
          <pc:docMk/>
          <pc:sldMk cId="3686071857" sldId="303"/>
        </pc:sldMkLst>
        <pc:spChg chg="mod">
          <ac:chgData name="Hisham Salem" userId="2e4722b5-ca3d-4317-9f3c-fa84a1d35792" providerId="ADAL" clId="{529823E8-5C22-4E8D-A9F0-F1A39FEE1453}" dt="2021-11-28T16:57:57.259" v="974" actId="207"/>
          <ac:spMkLst>
            <pc:docMk/>
            <pc:sldMk cId="3686071857" sldId="303"/>
            <ac:spMk id="2" creationId="{C40A2D9A-7864-4608-8318-7D48EF95E31B}"/>
          </ac:spMkLst>
        </pc:spChg>
        <pc:spChg chg="mod">
          <ac:chgData name="Hisham Salem" userId="2e4722b5-ca3d-4317-9f3c-fa84a1d35792" providerId="ADAL" clId="{529823E8-5C22-4E8D-A9F0-F1A39FEE1453}" dt="2021-11-28T16:58:00.882" v="975" actId="207"/>
          <ac:spMkLst>
            <pc:docMk/>
            <pc:sldMk cId="3686071857" sldId="303"/>
            <ac:spMk id="3" creationId="{A7B07AE1-7A4A-48BD-80B3-903E6E8BA11B}"/>
          </ac:spMkLst>
        </pc:spChg>
        <pc:spChg chg="mod">
          <ac:chgData name="Hisham Salem" userId="2e4722b5-ca3d-4317-9f3c-fa84a1d35792" providerId="ADAL" clId="{529823E8-5C22-4E8D-A9F0-F1A39FEE1453}" dt="2021-11-28T16:57:51.877" v="972" actId="207"/>
          <ac:spMkLst>
            <pc:docMk/>
            <pc:sldMk cId="3686071857" sldId="303"/>
            <ac:spMk id="9" creationId="{FDA36F92-E787-4FCD-AA4C-2E16391EF9E3}"/>
          </ac:spMkLst>
        </pc:spChg>
      </pc:sldChg>
      <pc:sldChg chg="modSp mod setBg">
        <pc:chgData name="Hisham Salem" userId="2e4722b5-ca3d-4317-9f3c-fa84a1d35792" providerId="ADAL" clId="{529823E8-5C22-4E8D-A9F0-F1A39FEE1453}" dt="2021-11-28T16:58:19.564" v="980" actId="207"/>
        <pc:sldMkLst>
          <pc:docMk/>
          <pc:sldMk cId="2138088648" sldId="304"/>
        </pc:sldMkLst>
        <pc:spChg chg="mod">
          <ac:chgData name="Hisham Salem" userId="2e4722b5-ca3d-4317-9f3c-fa84a1d35792" providerId="ADAL" clId="{529823E8-5C22-4E8D-A9F0-F1A39FEE1453}" dt="2021-11-28T16:58:08.412" v="977" actId="207"/>
          <ac:spMkLst>
            <pc:docMk/>
            <pc:sldMk cId="2138088648" sldId="304"/>
            <ac:spMk id="2" creationId="{C40A2D9A-7864-4608-8318-7D48EF95E31B}"/>
          </ac:spMkLst>
        </pc:spChg>
        <pc:spChg chg="mod">
          <ac:chgData name="Hisham Salem" userId="2e4722b5-ca3d-4317-9f3c-fa84a1d35792" providerId="ADAL" clId="{529823E8-5C22-4E8D-A9F0-F1A39FEE1453}" dt="2021-11-28T16:58:19.564" v="980" actId="207"/>
          <ac:spMkLst>
            <pc:docMk/>
            <pc:sldMk cId="2138088648" sldId="304"/>
            <ac:spMk id="3" creationId="{A7B07AE1-7A4A-48BD-80B3-903E6E8BA11B}"/>
          </ac:spMkLst>
        </pc:spChg>
        <pc:spChg chg="mod">
          <ac:chgData name="Hisham Salem" userId="2e4722b5-ca3d-4317-9f3c-fa84a1d35792" providerId="ADAL" clId="{529823E8-5C22-4E8D-A9F0-F1A39FEE1453}" dt="2021-11-28T16:58:13.674" v="978" actId="207"/>
          <ac:spMkLst>
            <pc:docMk/>
            <pc:sldMk cId="2138088648" sldId="304"/>
            <ac:spMk id="10" creationId="{4BBBEC59-3936-4BD7-B598-AADA35463187}"/>
          </ac:spMkLst>
        </pc:spChg>
        <pc:spChg chg="mod">
          <ac:chgData name="Hisham Salem" userId="2e4722b5-ca3d-4317-9f3c-fa84a1d35792" providerId="ADAL" clId="{529823E8-5C22-4E8D-A9F0-F1A39FEE1453}" dt="2021-11-28T16:58:15.728" v="979" actId="207"/>
          <ac:spMkLst>
            <pc:docMk/>
            <pc:sldMk cId="2138088648" sldId="304"/>
            <ac:spMk id="11" creationId="{6354AD00-A599-4E48-8223-DDF69078CAE0}"/>
          </ac:spMkLst>
        </pc:spChg>
      </pc:sldChg>
      <pc:sldChg chg="addSp delSp modSp">
        <pc:chgData name="Hisham Salem" userId="2e4722b5-ca3d-4317-9f3c-fa84a1d35792" providerId="ADAL" clId="{529823E8-5C22-4E8D-A9F0-F1A39FEE1453}" dt="2021-11-28T15:04:27.717" v="143" actId="478"/>
        <pc:sldMkLst>
          <pc:docMk/>
          <pc:sldMk cId="708844646" sldId="305"/>
        </pc:sldMkLst>
        <pc:picChg chg="add del mod">
          <ac:chgData name="Hisham Salem" userId="2e4722b5-ca3d-4317-9f3c-fa84a1d35792" providerId="ADAL" clId="{529823E8-5C22-4E8D-A9F0-F1A39FEE1453}" dt="2021-11-28T15:04:27.717" v="143" actId="478"/>
          <ac:picMkLst>
            <pc:docMk/>
            <pc:sldMk cId="708844646" sldId="305"/>
            <ac:picMk id="9" creationId="{4F905F38-A470-4E8B-A8DA-CB8C8DD39775}"/>
          </ac:picMkLst>
        </pc:picChg>
      </pc:sldChg>
      <pc:sldChg chg="addSp delSp modSp mod setBg">
        <pc:chgData name="Hisham Salem" userId="2e4722b5-ca3d-4317-9f3c-fa84a1d35792" providerId="ADAL" clId="{529823E8-5C22-4E8D-A9F0-F1A39FEE1453}" dt="2021-11-28T17:08:29.536" v="1086" actId="26606"/>
        <pc:sldMkLst>
          <pc:docMk/>
          <pc:sldMk cId="2369586651" sldId="306"/>
        </pc:sldMkLst>
        <pc:spChg chg="add del">
          <ac:chgData name="Hisham Salem" userId="2e4722b5-ca3d-4317-9f3c-fa84a1d35792" providerId="ADAL" clId="{529823E8-5C22-4E8D-A9F0-F1A39FEE1453}" dt="2021-11-28T17:08:04.432" v="1077" actId="26606"/>
          <ac:spMkLst>
            <pc:docMk/>
            <pc:sldMk cId="2369586651" sldId="306"/>
            <ac:spMk id="8" creationId="{AB8C311F-7253-4AED-9701-7FC0708C41C7}"/>
          </ac:spMkLst>
        </pc:spChg>
        <pc:spChg chg="add del">
          <ac:chgData name="Hisham Salem" userId="2e4722b5-ca3d-4317-9f3c-fa84a1d35792" providerId="ADAL" clId="{529823E8-5C22-4E8D-A9F0-F1A39FEE1453}" dt="2021-11-28T17:08:04.432" v="1077" actId="26606"/>
          <ac:spMkLst>
            <pc:docMk/>
            <pc:sldMk cId="2369586651" sldId="306"/>
            <ac:spMk id="9" creationId="{E2384209-CB15-4CDF-9D31-C44FD9A3F20D}"/>
          </ac:spMkLst>
        </pc:spChg>
        <pc:spChg chg="add del">
          <ac:chgData name="Hisham Salem" userId="2e4722b5-ca3d-4317-9f3c-fa84a1d35792" providerId="ADAL" clId="{529823E8-5C22-4E8D-A9F0-F1A39FEE1453}" dt="2021-11-28T17:08:04.432" v="1077" actId="26606"/>
          <ac:spMkLst>
            <pc:docMk/>
            <pc:sldMk cId="2369586651" sldId="306"/>
            <ac:spMk id="10" creationId="{2633B3B5-CC90-43F0-8714-D31D1F3F0209}"/>
          </ac:spMkLst>
        </pc:spChg>
        <pc:spChg chg="add del">
          <ac:chgData name="Hisham Salem" userId="2e4722b5-ca3d-4317-9f3c-fa84a1d35792" providerId="ADAL" clId="{529823E8-5C22-4E8D-A9F0-F1A39FEE1453}" dt="2021-11-28T17:08:01.343" v="1075" actId="26606"/>
          <ac:spMkLst>
            <pc:docMk/>
            <pc:sldMk cId="2369586651" sldId="306"/>
            <ac:spMk id="11" creationId="{AB8C311F-7253-4AED-9701-7FC0708C41C7}"/>
          </ac:spMkLst>
        </pc:spChg>
        <pc:spChg chg="add del">
          <ac:chgData name="Hisham Salem" userId="2e4722b5-ca3d-4317-9f3c-fa84a1d35792" providerId="ADAL" clId="{529823E8-5C22-4E8D-A9F0-F1A39FEE1453}" dt="2021-11-28T17:08:04.432" v="1077" actId="26606"/>
          <ac:spMkLst>
            <pc:docMk/>
            <pc:sldMk cId="2369586651" sldId="306"/>
            <ac:spMk id="12" creationId="{A8D57A06-A426-446D-B02C-A2DC6B62E45E}"/>
          </ac:spMkLst>
        </pc:spChg>
        <pc:spChg chg="add del">
          <ac:chgData name="Hisham Salem" userId="2e4722b5-ca3d-4317-9f3c-fa84a1d35792" providerId="ADAL" clId="{529823E8-5C22-4E8D-A9F0-F1A39FEE1453}" dt="2021-11-28T17:08:01.343" v="1075" actId="26606"/>
          <ac:spMkLst>
            <pc:docMk/>
            <pc:sldMk cId="2369586651" sldId="306"/>
            <ac:spMk id="13" creationId="{E2384209-CB15-4CDF-9D31-C44FD9A3F20D}"/>
          </ac:spMkLst>
        </pc:spChg>
        <pc:spChg chg="add del">
          <ac:chgData name="Hisham Salem" userId="2e4722b5-ca3d-4317-9f3c-fa84a1d35792" providerId="ADAL" clId="{529823E8-5C22-4E8D-A9F0-F1A39FEE1453}" dt="2021-11-28T17:08:04.877" v="1079" actId="26606"/>
          <ac:spMkLst>
            <pc:docMk/>
            <pc:sldMk cId="2369586651" sldId="306"/>
            <ac:spMk id="14" creationId="{32BC26D8-82FB-445E-AA49-62A77D7C1EE0}"/>
          </ac:spMkLst>
        </pc:spChg>
        <pc:spChg chg="add del">
          <ac:chgData name="Hisham Salem" userId="2e4722b5-ca3d-4317-9f3c-fa84a1d35792" providerId="ADAL" clId="{529823E8-5C22-4E8D-A9F0-F1A39FEE1453}" dt="2021-11-28T17:08:01.343" v="1075" actId="26606"/>
          <ac:spMkLst>
            <pc:docMk/>
            <pc:sldMk cId="2369586651" sldId="306"/>
            <ac:spMk id="15" creationId="{2633B3B5-CC90-43F0-8714-D31D1F3F0209}"/>
          </ac:spMkLst>
        </pc:spChg>
        <pc:spChg chg="add del">
          <ac:chgData name="Hisham Salem" userId="2e4722b5-ca3d-4317-9f3c-fa84a1d35792" providerId="ADAL" clId="{529823E8-5C22-4E8D-A9F0-F1A39FEE1453}" dt="2021-11-28T17:08:04.877" v="1079" actId="26606"/>
          <ac:spMkLst>
            <pc:docMk/>
            <pc:sldMk cId="2369586651" sldId="306"/>
            <ac:spMk id="16" creationId="{CB44330D-EA18-4254-AA95-EB49948539B8}"/>
          </ac:spMkLst>
        </pc:spChg>
        <pc:spChg chg="add del">
          <ac:chgData name="Hisham Salem" userId="2e4722b5-ca3d-4317-9f3c-fa84a1d35792" providerId="ADAL" clId="{529823E8-5C22-4E8D-A9F0-F1A39FEE1453}" dt="2021-11-28T17:08:01.343" v="1075" actId="26606"/>
          <ac:spMkLst>
            <pc:docMk/>
            <pc:sldMk cId="2369586651" sldId="306"/>
            <ac:spMk id="17" creationId="{A8D57A06-A426-446D-B02C-A2DC6B62E45E}"/>
          </ac:spMkLst>
        </pc:spChg>
        <pc:spChg chg="add del">
          <ac:chgData name="Hisham Salem" userId="2e4722b5-ca3d-4317-9f3c-fa84a1d35792" providerId="ADAL" clId="{529823E8-5C22-4E8D-A9F0-F1A39FEE1453}" dt="2021-11-28T17:08:05.570" v="1081" actId="26606"/>
          <ac:spMkLst>
            <pc:docMk/>
            <pc:sldMk cId="2369586651" sldId="306"/>
            <ac:spMk id="18" creationId="{AB8C311F-7253-4AED-9701-7FC0708C41C7}"/>
          </ac:spMkLst>
        </pc:spChg>
        <pc:spChg chg="add del">
          <ac:chgData name="Hisham Salem" userId="2e4722b5-ca3d-4317-9f3c-fa84a1d35792" providerId="ADAL" clId="{529823E8-5C22-4E8D-A9F0-F1A39FEE1453}" dt="2021-11-28T17:08:05.570" v="1081" actId="26606"/>
          <ac:spMkLst>
            <pc:docMk/>
            <pc:sldMk cId="2369586651" sldId="306"/>
            <ac:spMk id="19" creationId="{E2384209-CB15-4CDF-9D31-C44FD9A3F20D}"/>
          </ac:spMkLst>
        </pc:spChg>
        <pc:spChg chg="add del">
          <ac:chgData name="Hisham Salem" userId="2e4722b5-ca3d-4317-9f3c-fa84a1d35792" providerId="ADAL" clId="{529823E8-5C22-4E8D-A9F0-F1A39FEE1453}" dt="2021-11-28T17:08:05.570" v="1081" actId="26606"/>
          <ac:spMkLst>
            <pc:docMk/>
            <pc:sldMk cId="2369586651" sldId="306"/>
            <ac:spMk id="20" creationId="{2633B3B5-CC90-43F0-8714-D31D1F3F0209}"/>
          </ac:spMkLst>
        </pc:spChg>
        <pc:spChg chg="add del">
          <ac:chgData name="Hisham Salem" userId="2e4722b5-ca3d-4317-9f3c-fa84a1d35792" providerId="ADAL" clId="{529823E8-5C22-4E8D-A9F0-F1A39FEE1453}" dt="2021-11-28T17:08:05.570" v="1081" actId="26606"/>
          <ac:spMkLst>
            <pc:docMk/>
            <pc:sldMk cId="2369586651" sldId="306"/>
            <ac:spMk id="21" creationId="{A8D57A06-A426-446D-B02C-A2DC6B62E45E}"/>
          </ac:spMkLst>
        </pc:spChg>
        <pc:spChg chg="add del">
          <ac:chgData name="Hisham Salem" userId="2e4722b5-ca3d-4317-9f3c-fa84a1d35792" providerId="ADAL" clId="{529823E8-5C22-4E8D-A9F0-F1A39FEE1453}" dt="2021-11-28T17:08:29.536" v="1086" actId="26606"/>
          <ac:spMkLst>
            <pc:docMk/>
            <pc:sldMk cId="2369586651" sldId="306"/>
            <ac:spMk id="23" creationId="{32BC26D8-82FB-445E-AA49-62A77D7C1EE0}"/>
          </ac:spMkLst>
        </pc:spChg>
        <pc:spChg chg="add del">
          <ac:chgData name="Hisham Salem" userId="2e4722b5-ca3d-4317-9f3c-fa84a1d35792" providerId="ADAL" clId="{529823E8-5C22-4E8D-A9F0-F1A39FEE1453}" dt="2021-11-28T17:08:29.536" v="1086" actId="26606"/>
          <ac:spMkLst>
            <pc:docMk/>
            <pc:sldMk cId="2369586651" sldId="306"/>
            <ac:spMk id="24" creationId="{CB44330D-EA18-4254-AA95-EB49948539B8}"/>
          </ac:spMkLst>
        </pc:spChg>
        <pc:spChg chg="add">
          <ac:chgData name="Hisham Salem" userId="2e4722b5-ca3d-4317-9f3c-fa84a1d35792" providerId="ADAL" clId="{529823E8-5C22-4E8D-A9F0-F1A39FEE1453}" dt="2021-11-28T17:08:29.536" v="1086" actId="26606"/>
          <ac:spMkLst>
            <pc:docMk/>
            <pc:sldMk cId="2369586651" sldId="306"/>
            <ac:spMk id="29" creationId="{32BC26D8-82FB-445E-AA49-62A77D7C1EE0}"/>
          </ac:spMkLst>
        </pc:spChg>
        <pc:spChg chg="add">
          <ac:chgData name="Hisham Salem" userId="2e4722b5-ca3d-4317-9f3c-fa84a1d35792" providerId="ADAL" clId="{529823E8-5C22-4E8D-A9F0-F1A39FEE1453}" dt="2021-11-28T17:08:29.536" v="1086" actId="26606"/>
          <ac:spMkLst>
            <pc:docMk/>
            <pc:sldMk cId="2369586651" sldId="306"/>
            <ac:spMk id="31" creationId="{CB44330D-EA18-4254-AA95-EB49948539B8}"/>
          </ac:spMkLst>
        </pc:spChg>
        <pc:graphicFrameChg chg="add mod modGraphic">
          <ac:chgData name="Hisham Salem" userId="2e4722b5-ca3d-4317-9f3c-fa84a1d35792" providerId="ADAL" clId="{529823E8-5C22-4E8D-A9F0-F1A39FEE1453}" dt="2021-11-28T17:08:29.536" v="1086" actId="26606"/>
          <ac:graphicFrameMkLst>
            <pc:docMk/>
            <pc:sldMk cId="2369586651" sldId="306"/>
            <ac:graphicFrameMk id="6" creationId="{F86F85EA-613C-4D7C-8F12-07698B33C657}"/>
          </ac:graphicFrameMkLst>
        </pc:graphicFrameChg>
      </pc:sldChg>
      <pc:sldChg chg="addSp delSp modSp mod setBg">
        <pc:chgData name="Hisham Salem" userId="2e4722b5-ca3d-4317-9f3c-fa84a1d35792" providerId="ADAL" clId="{529823E8-5C22-4E8D-A9F0-F1A39FEE1453}" dt="2021-11-29T21:37:47.634" v="1507" actId="26606"/>
        <pc:sldMkLst>
          <pc:docMk/>
          <pc:sldMk cId="3863624430" sldId="307"/>
        </pc:sldMkLst>
        <pc:spChg chg="add del mod ord">
          <ac:chgData name="Hisham Salem" userId="2e4722b5-ca3d-4317-9f3c-fa84a1d35792" providerId="ADAL" clId="{529823E8-5C22-4E8D-A9F0-F1A39FEE1453}" dt="2021-11-29T21:37:47.634" v="1507" actId="26606"/>
          <ac:spMkLst>
            <pc:docMk/>
            <pc:sldMk cId="3863624430" sldId="307"/>
            <ac:spMk id="3" creationId="{BF9233C9-9BDF-45B6-9655-EC2D9119057B}"/>
          </ac:spMkLst>
        </pc:spChg>
        <pc:spChg chg="mod">
          <ac:chgData name="Hisham Salem" userId="2e4722b5-ca3d-4317-9f3c-fa84a1d35792" providerId="ADAL" clId="{529823E8-5C22-4E8D-A9F0-F1A39FEE1453}" dt="2021-11-29T16:05:24.642" v="1253" actId="26606"/>
          <ac:spMkLst>
            <pc:docMk/>
            <pc:sldMk cId="3863624430" sldId="307"/>
            <ac:spMk id="6" creationId="{7EAF7D02-724C-45FA-A69D-680646B4DF88}"/>
          </ac:spMkLst>
        </pc:spChg>
        <pc:spChg chg="add del">
          <ac:chgData name="Hisham Salem" userId="2e4722b5-ca3d-4317-9f3c-fa84a1d35792" providerId="ADAL" clId="{529823E8-5C22-4E8D-A9F0-F1A39FEE1453}" dt="2021-11-29T16:03:04.710" v="1171" actId="26606"/>
          <ac:spMkLst>
            <pc:docMk/>
            <pc:sldMk cId="3863624430" sldId="307"/>
            <ac:spMk id="13" creationId="{2B566528-1B12-4246-9431-5C2D7D081168}"/>
          </ac:spMkLst>
        </pc:spChg>
        <pc:spChg chg="add del">
          <ac:chgData name="Hisham Salem" userId="2e4722b5-ca3d-4317-9f3c-fa84a1d35792" providerId="ADAL" clId="{529823E8-5C22-4E8D-A9F0-F1A39FEE1453}" dt="2021-11-29T16:03:19.122" v="1179" actId="26606"/>
          <ac:spMkLst>
            <pc:docMk/>
            <pc:sldMk cId="3863624430" sldId="307"/>
            <ac:spMk id="16" creationId="{13128AB5-14DE-444F-91F5-57EAEC0E4BFC}"/>
          </ac:spMkLst>
        </pc:spChg>
        <pc:spChg chg="add del">
          <ac:chgData name="Hisham Salem" userId="2e4722b5-ca3d-4317-9f3c-fa84a1d35792" providerId="ADAL" clId="{529823E8-5C22-4E8D-A9F0-F1A39FEE1453}" dt="2021-11-29T16:03:19.122" v="1179" actId="26606"/>
          <ac:spMkLst>
            <pc:docMk/>
            <pc:sldMk cId="3863624430" sldId="307"/>
            <ac:spMk id="17" creationId="{3E6F1F58-5F86-4150-BC92-04523B59A595}"/>
          </ac:spMkLst>
        </pc:spChg>
        <pc:spChg chg="add del">
          <ac:chgData name="Hisham Salem" userId="2e4722b5-ca3d-4317-9f3c-fa84a1d35792" providerId="ADAL" clId="{529823E8-5C22-4E8D-A9F0-F1A39FEE1453}" dt="2021-11-29T16:03:07.553" v="1175" actId="26606"/>
          <ac:spMkLst>
            <pc:docMk/>
            <pc:sldMk cId="3863624430" sldId="307"/>
            <ac:spMk id="18" creationId="{DCD05B00-4993-477C-B847-9C3FC0CEC543}"/>
          </ac:spMkLst>
        </pc:spChg>
        <pc:spChg chg="add del">
          <ac:chgData name="Hisham Salem" userId="2e4722b5-ca3d-4317-9f3c-fa84a1d35792" providerId="ADAL" clId="{529823E8-5C22-4E8D-A9F0-F1A39FEE1453}" dt="2021-11-29T16:03:07.553" v="1175" actId="26606"/>
          <ac:spMkLst>
            <pc:docMk/>
            <pc:sldMk cId="3863624430" sldId="307"/>
            <ac:spMk id="20" creationId="{0899F51F-DC2C-4936-BA42-8604C93F0654}"/>
          </ac:spMkLst>
        </pc:spChg>
        <pc:spChg chg="add del">
          <ac:chgData name="Hisham Salem" userId="2e4722b5-ca3d-4317-9f3c-fa84a1d35792" providerId="ADAL" clId="{529823E8-5C22-4E8D-A9F0-F1A39FEE1453}" dt="2021-11-29T16:03:07.016" v="1173" actId="26606"/>
          <ac:spMkLst>
            <pc:docMk/>
            <pc:sldMk cId="3863624430" sldId="307"/>
            <ac:spMk id="23" creationId="{2B566528-1B12-4246-9431-5C2D7D081168}"/>
          </ac:spMkLst>
        </pc:spChg>
        <pc:spChg chg="add del">
          <ac:chgData name="Hisham Salem" userId="2e4722b5-ca3d-4317-9f3c-fa84a1d35792" providerId="ADAL" clId="{529823E8-5C22-4E8D-A9F0-F1A39FEE1453}" dt="2021-11-29T16:03:07.553" v="1175" actId="26606"/>
          <ac:spMkLst>
            <pc:docMk/>
            <pc:sldMk cId="3863624430" sldId="307"/>
            <ac:spMk id="32" creationId="{2B566528-1B12-4246-9431-5C2D7D081168}"/>
          </ac:spMkLst>
        </pc:spChg>
        <pc:spChg chg="add del">
          <ac:chgData name="Hisham Salem" userId="2e4722b5-ca3d-4317-9f3c-fa84a1d35792" providerId="ADAL" clId="{529823E8-5C22-4E8D-A9F0-F1A39FEE1453}" dt="2021-11-29T16:03:07.553" v="1175" actId="26606"/>
          <ac:spMkLst>
            <pc:docMk/>
            <pc:sldMk cId="3863624430" sldId="307"/>
            <ac:spMk id="34" creationId="{D279261E-2AF0-474B-B230-6674893C9A30}"/>
          </ac:spMkLst>
        </pc:spChg>
        <pc:spChg chg="add del">
          <ac:chgData name="Hisham Salem" userId="2e4722b5-ca3d-4317-9f3c-fa84a1d35792" providerId="ADAL" clId="{529823E8-5C22-4E8D-A9F0-F1A39FEE1453}" dt="2021-11-29T16:03:09.171" v="1177" actId="26606"/>
          <ac:spMkLst>
            <pc:docMk/>
            <pc:sldMk cId="3863624430" sldId="307"/>
            <ac:spMk id="39" creationId="{2B566528-1B12-4246-9431-5C2D7D081168}"/>
          </ac:spMkLst>
        </pc:spChg>
        <pc:spChg chg="add del">
          <ac:chgData name="Hisham Salem" userId="2e4722b5-ca3d-4317-9f3c-fa84a1d35792" providerId="ADAL" clId="{529823E8-5C22-4E8D-A9F0-F1A39FEE1453}" dt="2021-11-29T16:03:19.122" v="1179" actId="26606"/>
          <ac:spMkLst>
            <pc:docMk/>
            <pc:sldMk cId="3863624430" sldId="307"/>
            <ac:spMk id="47" creationId="{5AA03EDC-7067-4DFF-B672-541D016AAAB8}"/>
          </ac:spMkLst>
        </pc:spChg>
        <pc:spChg chg="add del">
          <ac:chgData name="Hisham Salem" userId="2e4722b5-ca3d-4317-9f3c-fa84a1d35792" providerId="ADAL" clId="{529823E8-5C22-4E8D-A9F0-F1A39FEE1453}" dt="2021-11-29T16:03:19.122" v="1179" actId="26606"/>
          <ac:spMkLst>
            <pc:docMk/>
            <pc:sldMk cId="3863624430" sldId="307"/>
            <ac:spMk id="48" creationId="{0EBF3E39-B0BE-496A-8604-9007470FFA3A}"/>
          </ac:spMkLst>
        </pc:spChg>
        <pc:spChg chg="add del">
          <ac:chgData name="Hisham Salem" userId="2e4722b5-ca3d-4317-9f3c-fa84a1d35792" providerId="ADAL" clId="{529823E8-5C22-4E8D-A9F0-F1A39FEE1453}" dt="2021-11-29T16:03:19.122" v="1179" actId="26606"/>
          <ac:spMkLst>
            <pc:docMk/>
            <pc:sldMk cId="3863624430" sldId="307"/>
            <ac:spMk id="49" creationId="{1904C944-FB45-4C95-802F-6955E4BEE912}"/>
          </ac:spMkLst>
        </pc:spChg>
        <pc:spChg chg="add del">
          <ac:chgData name="Hisham Salem" userId="2e4722b5-ca3d-4317-9f3c-fa84a1d35792" providerId="ADAL" clId="{529823E8-5C22-4E8D-A9F0-F1A39FEE1453}" dt="2021-11-29T16:03:23.515" v="1183" actId="26606"/>
          <ac:spMkLst>
            <pc:docMk/>
            <pc:sldMk cId="3863624430" sldId="307"/>
            <ac:spMk id="54" creationId="{5AA03EDC-7067-4DFF-B672-541D016AAAB8}"/>
          </ac:spMkLst>
        </pc:spChg>
        <pc:spChg chg="add del">
          <ac:chgData name="Hisham Salem" userId="2e4722b5-ca3d-4317-9f3c-fa84a1d35792" providerId="ADAL" clId="{529823E8-5C22-4E8D-A9F0-F1A39FEE1453}" dt="2021-11-29T16:03:23.515" v="1183" actId="26606"/>
          <ac:spMkLst>
            <pc:docMk/>
            <pc:sldMk cId="3863624430" sldId="307"/>
            <ac:spMk id="55" creationId="{0EBF3E39-B0BE-496A-8604-9007470FFA3A}"/>
          </ac:spMkLst>
        </pc:spChg>
        <pc:spChg chg="add del">
          <ac:chgData name="Hisham Salem" userId="2e4722b5-ca3d-4317-9f3c-fa84a1d35792" providerId="ADAL" clId="{529823E8-5C22-4E8D-A9F0-F1A39FEE1453}" dt="2021-11-29T16:03:23.515" v="1183" actId="26606"/>
          <ac:spMkLst>
            <pc:docMk/>
            <pc:sldMk cId="3863624430" sldId="307"/>
            <ac:spMk id="56" creationId="{BF9233C9-9BDF-45B6-9655-EC2D9119057B}"/>
          </ac:spMkLst>
        </pc:spChg>
        <pc:spChg chg="add del">
          <ac:chgData name="Hisham Salem" userId="2e4722b5-ca3d-4317-9f3c-fa84a1d35792" providerId="ADAL" clId="{529823E8-5C22-4E8D-A9F0-F1A39FEE1453}" dt="2021-11-29T16:03:23.515" v="1183" actId="26606"/>
          <ac:spMkLst>
            <pc:docMk/>
            <pc:sldMk cId="3863624430" sldId="307"/>
            <ac:spMk id="57" creationId="{13128AB5-14DE-444F-91F5-57EAEC0E4BFC}"/>
          </ac:spMkLst>
        </pc:spChg>
        <pc:spChg chg="add del">
          <ac:chgData name="Hisham Salem" userId="2e4722b5-ca3d-4317-9f3c-fa84a1d35792" providerId="ADAL" clId="{529823E8-5C22-4E8D-A9F0-F1A39FEE1453}" dt="2021-11-29T16:03:23.515" v="1183" actId="26606"/>
          <ac:spMkLst>
            <pc:docMk/>
            <pc:sldMk cId="3863624430" sldId="307"/>
            <ac:spMk id="58" creationId="{3E6F1F58-5F86-4150-BC92-04523B59A595}"/>
          </ac:spMkLst>
        </pc:spChg>
        <pc:spChg chg="add del">
          <ac:chgData name="Hisham Salem" userId="2e4722b5-ca3d-4317-9f3c-fa84a1d35792" providerId="ADAL" clId="{529823E8-5C22-4E8D-A9F0-F1A39FEE1453}" dt="2021-11-29T16:03:23.515" v="1183" actId="26606"/>
          <ac:spMkLst>
            <pc:docMk/>
            <pc:sldMk cId="3863624430" sldId="307"/>
            <ac:spMk id="59" creationId="{1904C944-FB45-4C95-802F-6955E4BEE912}"/>
          </ac:spMkLst>
        </pc:spChg>
        <pc:spChg chg="add del">
          <ac:chgData name="Hisham Salem" userId="2e4722b5-ca3d-4317-9f3c-fa84a1d35792" providerId="ADAL" clId="{529823E8-5C22-4E8D-A9F0-F1A39FEE1453}" dt="2021-11-29T16:03:33.241" v="1191" actId="26606"/>
          <ac:spMkLst>
            <pc:docMk/>
            <pc:sldMk cId="3863624430" sldId="307"/>
            <ac:spMk id="68" creationId="{2B566528-1B12-4246-9431-5C2D7D081168}"/>
          </ac:spMkLst>
        </pc:spChg>
        <pc:spChg chg="add del">
          <ac:chgData name="Hisham Salem" userId="2e4722b5-ca3d-4317-9f3c-fa84a1d35792" providerId="ADAL" clId="{529823E8-5C22-4E8D-A9F0-F1A39FEE1453}" dt="2021-11-29T16:03:33.241" v="1191" actId="26606"/>
          <ac:spMkLst>
            <pc:docMk/>
            <pc:sldMk cId="3863624430" sldId="307"/>
            <ac:spMk id="69" creationId="{BF9233C9-9BDF-45B6-9655-EC2D9119057B}"/>
          </ac:spMkLst>
        </pc:spChg>
        <pc:spChg chg="add del">
          <ac:chgData name="Hisham Salem" userId="2e4722b5-ca3d-4317-9f3c-fa84a1d35792" providerId="ADAL" clId="{529823E8-5C22-4E8D-A9F0-F1A39FEE1453}" dt="2021-11-29T16:03:54.806" v="1193" actId="26606"/>
          <ac:spMkLst>
            <pc:docMk/>
            <pc:sldMk cId="3863624430" sldId="307"/>
            <ac:spMk id="77" creationId="{BF9233C9-9BDF-45B6-9655-EC2D9119057B}"/>
          </ac:spMkLst>
        </pc:spChg>
        <pc:spChg chg="add del">
          <ac:chgData name="Hisham Salem" userId="2e4722b5-ca3d-4317-9f3c-fa84a1d35792" providerId="ADAL" clId="{529823E8-5C22-4E8D-A9F0-F1A39FEE1453}" dt="2021-11-29T16:03:56.823" v="1195" actId="26606"/>
          <ac:spMkLst>
            <pc:docMk/>
            <pc:sldMk cId="3863624430" sldId="307"/>
            <ac:spMk id="81" creationId="{2B566528-1B12-4246-9431-5C2D7D081168}"/>
          </ac:spMkLst>
        </pc:spChg>
        <pc:spChg chg="add del">
          <ac:chgData name="Hisham Salem" userId="2e4722b5-ca3d-4317-9f3c-fa84a1d35792" providerId="ADAL" clId="{529823E8-5C22-4E8D-A9F0-F1A39FEE1453}" dt="2021-11-29T16:03:56.823" v="1195" actId="26606"/>
          <ac:spMkLst>
            <pc:docMk/>
            <pc:sldMk cId="3863624430" sldId="307"/>
            <ac:spMk id="82" creationId="{BF9233C9-9BDF-45B6-9655-EC2D9119057B}"/>
          </ac:spMkLst>
        </pc:spChg>
        <pc:spChg chg="add del">
          <ac:chgData name="Hisham Salem" userId="2e4722b5-ca3d-4317-9f3c-fa84a1d35792" providerId="ADAL" clId="{529823E8-5C22-4E8D-A9F0-F1A39FEE1453}" dt="2021-11-29T16:03:56.823" v="1195" actId="26606"/>
          <ac:spMkLst>
            <pc:docMk/>
            <pc:sldMk cId="3863624430" sldId="307"/>
            <ac:spMk id="86" creationId="{DCD05B00-4993-477C-B847-9C3FC0CEC543}"/>
          </ac:spMkLst>
        </pc:spChg>
        <pc:spChg chg="add del">
          <ac:chgData name="Hisham Salem" userId="2e4722b5-ca3d-4317-9f3c-fa84a1d35792" providerId="ADAL" clId="{529823E8-5C22-4E8D-A9F0-F1A39FEE1453}" dt="2021-11-29T16:03:56.823" v="1195" actId="26606"/>
          <ac:spMkLst>
            <pc:docMk/>
            <pc:sldMk cId="3863624430" sldId="307"/>
            <ac:spMk id="87" creationId="{D279261E-2AF0-474B-B230-6674893C9A30}"/>
          </ac:spMkLst>
        </pc:spChg>
        <pc:spChg chg="add del">
          <ac:chgData name="Hisham Salem" userId="2e4722b5-ca3d-4317-9f3c-fa84a1d35792" providerId="ADAL" clId="{529823E8-5C22-4E8D-A9F0-F1A39FEE1453}" dt="2021-11-29T16:03:56.823" v="1195" actId="26606"/>
          <ac:spMkLst>
            <pc:docMk/>
            <pc:sldMk cId="3863624430" sldId="307"/>
            <ac:spMk id="88" creationId="{0899F51F-DC2C-4936-BA42-8604C93F0654}"/>
          </ac:spMkLst>
        </pc:spChg>
        <pc:spChg chg="add del">
          <ac:chgData name="Hisham Salem" userId="2e4722b5-ca3d-4317-9f3c-fa84a1d35792" providerId="ADAL" clId="{529823E8-5C22-4E8D-A9F0-F1A39FEE1453}" dt="2021-11-29T16:04:01.929" v="1199" actId="26606"/>
          <ac:spMkLst>
            <pc:docMk/>
            <pc:sldMk cId="3863624430" sldId="307"/>
            <ac:spMk id="96" creationId="{5AA03EDC-7067-4DFF-B672-541D016AAAB8}"/>
          </ac:spMkLst>
        </pc:spChg>
        <pc:spChg chg="add del">
          <ac:chgData name="Hisham Salem" userId="2e4722b5-ca3d-4317-9f3c-fa84a1d35792" providerId="ADAL" clId="{529823E8-5C22-4E8D-A9F0-F1A39FEE1453}" dt="2021-11-29T16:04:01.929" v="1199" actId="26606"/>
          <ac:spMkLst>
            <pc:docMk/>
            <pc:sldMk cId="3863624430" sldId="307"/>
            <ac:spMk id="97" creationId="{0EBF3E39-B0BE-496A-8604-9007470FFA3A}"/>
          </ac:spMkLst>
        </pc:spChg>
        <pc:spChg chg="add del">
          <ac:chgData name="Hisham Salem" userId="2e4722b5-ca3d-4317-9f3c-fa84a1d35792" providerId="ADAL" clId="{529823E8-5C22-4E8D-A9F0-F1A39FEE1453}" dt="2021-11-29T16:04:01.929" v="1199" actId="26606"/>
          <ac:spMkLst>
            <pc:docMk/>
            <pc:sldMk cId="3863624430" sldId="307"/>
            <ac:spMk id="98" creationId="{BF9233C9-9BDF-45B6-9655-EC2D9119057B}"/>
          </ac:spMkLst>
        </pc:spChg>
        <pc:spChg chg="add del">
          <ac:chgData name="Hisham Salem" userId="2e4722b5-ca3d-4317-9f3c-fa84a1d35792" providerId="ADAL" clId="{529823E8-5C22-4E8D-A9F0-F1A39FEE1453}" dt="2021-11-29T16:04:01.929" v="1199" actId="26606"/>
          <ac:spMkLst>
            <pc:docMk/>
            <pc:sldMk cId="3863624430" sldId="307"/>
            <ac:spMk id="99" creationId="{13128AB5-14DE-444F-91F5-57EAEC0E4BFC}"/>
          </ac:spMkLst>
        </pc:spChg>
        <pc:spChg chg="add del">
          <ac:chgData name="Hisham Salem" userId="2e4722b5-ca3d-4317-9f3c-fa84a1d35792" providerId="ADAL" clId="{529823E8-5C22-4E8D-A9F0-F1A39FEE1453}" dt="2021-11-29T16:04:01.929" v="1199" actId="26606"/>
          <ac:spMkLst>
            <pc:docMk/>
            <pc:sldMk cId="3863624430" sldId="307"/>
            <ac:spMk id="100" creationId="{3E6F1F58-5F86-4150-BC92-04523B59A595}"/>
          </ac:spMkLst>
        </pc:spChg>
        <pc:spChg chg="add del">
          <ac:chgData name="Hisham Salem" userId="2e4722b5-ca3d-4317-9f3c-fa84a1d35792" providerId="ADAL" clId="{529823E8-5C22-4E8D-A9F0-F1A39FEE1453}" dt="2021-11-29T16:04:01.929" v="1199" actId="26606"/>
          <ac:spMkLst>
            <pc:docMk/>
            <pc:sldMk cId="3863624430" sldId="307"/>
            <ac:spMk id="101" creationId="{1904C944-FB45-4C95-802F-6955E4BEE912}"/>
          </ac:spMkLst>
        </pc:spChg>
        <pc:spChg chg="add del">
          <ac:chgData name="Hisham Salem" userId="2e4722b5-ca3d-4317-9f3c-fa84a1d35792" providerId="ADAL" clId="{529823E8-5C22-4E8D-A9F0-F1A39FEE1453}" dt="2021-11-29T16:04:03.046" v="1201" actId="26606"/>
          <ac:spMkLst>
            <pc:docMk/>
            <pc:sldMk cId="3863624430" sldId="307"/>
            <ac:spMk id="104" creationId="{5AA03EDC-7067-4DFF-B672-541D016AAAB8}"/>
          </ac:spMkLst>
        </pc:spChg>
        <pc:spChg chg="add del">
          <ac:chgData name="Hisham Salem" userId="2e4722b5-ca3d-4317-9f3c-fa84a1d35792" providerId="ADAL" clId="{529823E8-5C22-4E8D-A9F0-F1A39FEE1453}" dt="2021-11-29T16:04:03.046" v="1201" actId="26606"/>
          <ac:spMkLst>
            <pc:docMk/>
            <pc:sldMk cId="3863624430" sldId="307"/>
            <ac:spMk id="105" creationId="{0EBF3E39-B0BE-496A-8604-9007470FFA3A}"/>
          </ac:spMkLst>
        </pc:spChg>
        <pc:spChg chg="add del">
          <ac:chgData name="Hisham Salem" userId="2e4722b5-ca3d-4317-9f3c-fa84a1d35792" providerId="ADAL" clId="{529823E8-5C22-4E8D-A9F0-F1A39FEE1453}" dt="2021-11-29T16:04:03.046" v="1201" actId="26606"/>
          <ac:spMkLst>
            <pc:docMk/>
            <pc:sldMk cId="3863624430" sldId="307"/>
            <ac:spMk id="106" creationId="{BF9233C9-9BDF-45B6-9655-EC2D9119057B}"/>
          </ac:spMkLst>
        </pc:spChg>
        <pc:spChg chg="add del">
          <ac:chgData name="Hisham Salem" userId="2e4722b5-ca3d-4317-9f3c-fa84a1d35792" providerId="ADAL" clId="{529823E8-5C22-4E8D-A9F0-F1A39FEE1453}" dt="2021-11-29T16:04:03.531" v="1203" actId="26606"/>
          <ac:spMkLst>
            <pc:docMk/>
            <pc:sldMk cId="3863624430" sldId="307"/>
            <ac:spMk id="109" creationId="{5AA03EDC-7067-4DFF-B672-541D016AAAB8}"/>
          </ac:spMkLst>
        </pc:spChg>
        <pc:spChg chg="add del">
          <ac:chgData name="Hisham Salem" userId="2e4722b5-ca3d-4317-9f3c-fa84a1d35792" providerId="ADAL" clId="{529823E8-5C22-4E8D-A9F0-F1A39FEE1453}" dt="2021-11-29T16:04:03.531" v="1203" actId="26606"/>
          <ac:spMkLst>
            <pc:docMk/>
            <pc:sldMk cId="3863624430" sldId="307"/>
            <ac:spMk id="110" creationId="{0EBF3E39-B0BE-496A-8604-9007470FFA3A}"/>
          </ac:spMkLst>
        </pc:spChg>
        <pc:spChg chg="add del">
          <ac:chgData name="Hisham Salem" userId="2e4722b5-ca3d-4317-9f3c-fa84a1d35792" providerId="ADAL" clId="{529823E8-5C22-4E8D-A9F0-F1A39FEE1453}" dt="2021-11-29T16:04:03.531" v="1203" actId="26606"/>
          <ac:spMkLst>
            <pc:docMk/>
            <pc:sldMk cId="3863624430" sldId="307"/>
            <ac:spMk id="111" creationId="{BF9233C9-9BDF-45B6-9655-EC2D9119057B}"/>
          </ac:spMkLst>
        </pc:spChg>
        <pc:spChg chg="add del">
          <ac:chgData name="Hisham Salem" userId="2e4722b5-ca3d-4317-9f3c-fa84a1d35792" providerId="ADAL" clId="{529823E8-5C22-4E8D-A9F0-F1A39FEE1453}" dt="2021-11-29T16:04:03.531" v="1203" actId="26606"/>
          <ac:spMkLst>
            <pc:docMk/>
            <pc:sldMk cId="3863624430" sldId="307"/>
            <ac:spMk id="112" creationId="{6A23218A-DE7D-4984-AE01-B58E00F0C0F5}"/>
          </ac:spMkLst>
        </pc:spChg>
        <pc:spChg chg="add del">
          <ac:chgData name="Hisham Salem" userId="2e4722b5-ca3d-4317-9f3c-fa84a1d35792" providerId="ADAL" clId="{529823E8-5C22-4E8D-A9F0-F1A39FEE1453}" dt="2021-11-29T16:04:03.531" v="1203" actId="26606"/>
          <ac:spMkLst>
            <pc:docMk/>
            <pc:sldMk cId="3863624430" sldId="307"/>
            <ac:spMk id="113" creationId="{49E2E94E-7D25-466F-8504-B9A9B40C4041}"/>
          </ac:spMkLst>
        </pc:spChg>
        <pc:spChg chg="add del">
          <ac:chgData name="Hisham Salem" userId="2e4722b5-ca3d-4317-9f3c-fa84a1d35792" providerId="ADAL" clId="{529823E8-5C22-4E8D-A9F0-F1A39FEE1453}" dt="2021-11-29T16:04:03.531" v="1203" actId="26606"/>
          <ac:spMkLst>
            <pc:docMk/>
            <pc:sldMk cId="3863624430" sldId="307"/>
            <ac:spMk id="114" creationId="{45448D00-04D9-4F05-A07F-4A80E16A37F2}"/>
          </ac:spMkLst>
        </pc:spChg>
        <pc:spChg chg="add del">
          <ac:chgData name="Hisham Salem" userId="2e4722b5-ca3d-4317-9f3c-fa84a1d35792" providerId="ADAL" clId="{529823E8-5C22-4E8D-A9F0-F1A39FEE1453}" dt="2021-11-29T16:04:04.039" v="1205" actId="26606"/>
          <ac:spMkLst>
            <pc:docMk/>
            <pc:sldMk cId="3863624430" sldId="307"/>
            <ac:spMk id="117" creationId="{5AA03EDC-7067-4DFF-B672-541D016AAAB8}"/>
          </ac:spMkLst>
        </pc:spChg>
        <pc:spChg chg="add del">
          <ac:chgData name="Hisham Salem" userId="2e4722b5-ca3d-4317-9f3c-fa84a1d35792" providerId="ADAL" clId="{529823E8-5C22-4E8D-A9F0-F1A39FEE1453}" dt="2021-11-29T16:04:04.039" v="1205" actId="26606"/>
          <ac:spMkLst>
            <pc:docMk/>
            <pc:sldMk cId="3863624430" sldId="307"/>
            <ac:spMk id="118" creationId="{0EBF3E39-B0BE-496A-8604-9007470FFA3A}"/>
          </ac:spMkLst>
        </pc:spChg>
        <pc:spChg chg="add del">
          <ac:chgData name="Hisham Salem" userId="2e4722b5-ca3d-4317-9f3c-fa84a1d35792" providerId="ADAL" clId="{529823E8-5C22-4E8D-A9F0-F1A39FEE1453}" dt="2021-11-29T16:04:04.039" v="1205" actId="26606"/>
          <ac:spMkLst>
            <pc:docMk/>
            <pc:sldMk cId="3863624430" sldId="307"/>
            <ac:spMk id="119" creationId="{BF9233C9-9BDF-45B6-9655-EC2D9119057B}"/>
          </ac:spMkLst>
        </pc:spChg>
        <pc:spChg chg="add del">
          <ac:chgData name="Hisham Salem" userId="2e4722b5-ca3d-4317-9f3c-fa84a1d35792" providerId="ADAL" clId="{529823E8-5C22-4E8D-A9F0-F1A39FEE1453}" dt="2021-11-29T16:04:07.311" v="1207" actId="26606"/>
          <ac:spMkLst>
            <pc:docMk/>
            <pc:sldMk cId="3863624430" sldId="307"/>
            <ac:spMk id="122" creationId="{5AA03EDC-7067-4DFF-B672-541D016AAAB8}"/>
          </ac:spMkLst>
        </pc:spChg>
        <pc:spChg chg="add del">
          <ac:chgData name="Hisham Salem" userId="2e4722b5-ca3d-4317-9f3c-fa84a1d35792" providerId="ADAL" clId="{529823E8-5C22-4E8D-A9F0-F1A39FEE1453}" dt="2021-11-29T16:04:07.311" v="1207" actId="26606"/>
          <ac:spMkLst>
            <pc:docMk/>
            <pc:sldMk cId="3863624430" sldId="307"/>
            <ac:spMk id="123" creationId="{0EBF3E39-B0BE-496A-8604-9007470FFA3A}"/>
          </ac:spMkLst>
        </pc:spChg>
        <pc:spChg chg="add del">
          <ac:chgData name="Hisham Salem" userId="2e4722b5-ca3d-4317-9f3c-fa84a1d35792" providerId="ADAL" clId="{529823E8-5C22-4E8D-A9F0-F1A39FEE1453}" dt="2021-11-29T16:04:07.311" v="1207" actId="26606"/>
          <ac:spMkLst>
            <pc:docMk/>
            <pc:sldMk cId="3863624430" sldId="307"/>
            <ac:spMk id="124" creationId="{BF9233C9-9BDF-45B6-9655-EC2D9119057B}"/>
          </ac:spMkLst>
        </pc:spChg>
        <pc:spChg chg="add del">
          <ac:chgData name="Hisham Salem" userId="2e4722b5-ca3d-4317-9f3c-fa84a1d35792" providerId="ADAL" clId="{529823E8-5C22-4E8D-A9F0-F1A39FEE1453}" dt="2021-11-29T16:04:07.802" v="1209" actId="26606"/>
          <ac:spMkLst>
            <pc:docMk/>
            <pc:sldMk cId="3863624430" sldId="307"/>
            <ac:spMk id="127" creationId="{2B566528-1B12-4246-9431-5C2D7D081168}"/>
          </ac:spMkLst>
        </pc:spChg>
        <pc:spChg chg="add del">
          <ac:chgData name="Hisham Salem" userId="2e4722b5-ca3d-4317-9f3c-fa84a1d35792" providerId="ADAL" clId="{529823E8-5C22-4E8D-A9F0-F1A39FEE1453}" dt="2021-11-29T16:04:07.802" v="1209" actId="26606"/>
          <ac:spMkLst>
            <pc:docMk/>
            <pc:sldMk cId="3863624430" sldId="307"/>
            <ac:spMk id="128" creationId="{BF9233C9-9BDF-45B6-9655-EC2D9119057B}"/>
          </ac:spMkLst>
        </pc:spChg>
        <pc:spChg chg="add del">
          <ac:chgData name="Hisham Salem" userId="2e4722b5-ca3d-4317-9f3c-fa84a1d35792" providerId="ADAL" clId="{529823E8-5C22-4E8D-A9F0-F1A39FEE1453}" dt="2021-11-29T16:04:08.393" v="1211" actId="26606"/>
          <ac:spMkLst>
            <pc:docMk/>
            <pc:sldMk cId="3863624430" sldId="307"/>
            <ac:spMk id="136" creationId="{2B566528-1B12-4246-9431-5C2D7D081168}"/>
          </ac:spMkLst>
        </pc:spChg>
        <pc:spChg chg="add del">
          <ac:chgData name="Hisham Salem" userId="2e4722b5-ca3d-4317-9f3c-fa84a1d35792" providerId="ADAL" clId="{529823E8-5C22-4E8D-A9F0-F1A39FEE1453}" dt="2021-11-29T16:04:08.393" v="1211" actId="26606"/>
          <ac:spMkLst>
            <pc:docMk/>
            <pc:sldMk cId="3863624430" sldId="307"/>
            <ac:spMk id="137" creationId="{BF9233C9-9BDF-45B6-9655-EC2D9119057B}"/>
          </ac:spMkLst>
        </pc:spChg>
        <pc:spChg chg="add del">
          <ac:chgData name="Hisham Salem" userId="2e4722b5-ca3d-4317-9f3c-fa84a1d35792" providerId="ADAL" clId="{529823E8-5C22-4E8D-A9F0-F1A39FEE1453}" dt="2021-11-29T16:04:08.393" v="1211" actId="26606"/>
          <ac:spMkLst>
            <pc:docMk/>
            <pc:sldMk cId="3863624430" sldId="307"/>
            <ac:spMk id="141" creationId="{DCD05B00-4993-477C-B847-9C3FC0CEC543}"/>
          </ac:spMkLst>
        </pc:spChg>
        <pc:spChg chg="add del">
          <ac:chgData name="Hisham Salem" userId="2e4722b5-ca3d-4317-9f3c-fa84a1d35792" providerId="ADAL" clId="{529823E8-5C22-4E8D-A9F0-F1A39FEE1453}" dt="2021-11-29T16:04:08.393" v="1211" actId="26606"/>
          <ac:spMkLst>
            <pc:docMk/>
            <pc:sldMk cId="3863624430" sldId="307"/>
            <ac:spMk id="142" creationId="{D279261E-2AF0-474B-B230-6674893C9A30}"/>
          </ac:spMkLst>
        </pc:spChg>
        <pc:spChg chg="add del">
          <ac:chgData name="Hisham Salem" userId="2e4722b5-ca3d-4317-9f3c-fa84a1d35792" providerId="ADAL" clId="{529823E8-5C22-4E8D-A9F0-F1A39FEE1453}" dt="2021-11-29T16:04:08.393" v="1211" actId="26606"/>
          <ac:spMkLst>
            <pc:docMk/>
            <pc:sldMk cId="3863624430" sldId="307"/>
            <ac:spMk id="143" creationId="{0899F51F-DC2C-4936-BA42-8604C93F0654}"/>
          </ac:spMkLst>
        </pc:spChg>
        <pc:spChg chg="add del">
          <ac:chgData name="Hisham Salem" userId="2e4722b5-ca3d-4317-9f3c-fa84a1d35792" providerId="ADAL" clId="{529823E8-5C22-4E8D-A9F0-F1A39FEE1453}" dt="2021-11-29T16:04:09.369" v="1213" actId="26606"/>
          <ac:spMkLst>
            <pc:docMk/>
            <pc:sldMk cId="3863624430" sldId="307"/>
            <ac:spMk id="149" creationId="{2B566528-1B12-4246-9431-5C2D7D081168}"/>
          </ac:spMkLst>
        </pc:spChg>
        <pc:spChg chg="add del">
          <ac:chgData name="Hisham Salem" userId="2e4722b5-ca3d-4317-9f3c-fa84a1d35792" providerId="ADAL" clId="{529823E8-5C22-4E8D-A9F0-F1A39FEE1453}" dt="2021-11-29T16:04:09.369" v="1213" actId="26606"/>
          <ac:spMkLst>
            <pc:docMk/>
            <pc:sldMk cId="3863624430" sldId="307"/>
            <ac:spMk id="150" creationId="{BF9233C9-9BDF-45B6-9655-EC2D9119057B}"/>
          </ac:spMkLst>
        </pc:spChg>
        <pc:spChg chg="add del">
          <ac:chgData name="Hisham Salem" userId="2e4722b5-ca3d-4317-9f3c-fa84a1d35792" providerId="ADAL" clId="{529823E8-5C22-4E8D-A9F0-F1A39FEE1453}" dt="2021-11-29T16:04:09.928" v="1215" actId="26606"/>
          <ac:spMkLst>
            <pc:docMk/>
            <pc:sldMk cId="3863624430" sldId="307"/>
            <ac:spMk id="159" creationId="{2B566528-1B12-4246-9431-5C2D7D081168}"/>
          </ac:spMkLst>
        </pc:spChg>
        <pc:spChg chg="add del">
          <ac:chgData name="Hisham Salem" userId="2e4722b5-ca3d-4317-9f3c-fa84a1d35792" providerId="ADAL" clId="{529823E8-5C22-4E8D-A9F0-F1A39FEE1453}" dt="2021-11-29T16:04:09.928" v="1215" actId="26606"/>
          <ac:spMkLst>
            <pc:docMk/>
            <pc:sldMk cId="3863624430" sldId="307"/>
            <ac:spMk id="160" creationId="{BF9233C9-9BDF-45B6-9655-EC2D9119057B}"/>
          </ac:spMkLst>
        </pc:spChg>
        <pc:spChg chg="add del">
          <ac:chgData name="Hisham Salem" userId="2e4722b5-ca3d-4317-9f3c-fa84a1d35792" providerId="ADAL" clId="{529823E8-5C22-4E8D-A9F0-F1A39FEE1453}" dt="2021-11-29T16:04:10.395" v="1217" actId="26606"/>
          <ac:spMkLst>
            <pc:docMk/>
            <pc:sldMk cId="3863624430" sldId="307"/>
            <ac:spMk id="169" creationId="{2B566528-1B12-4246-9431-5C2D7D081168}"/>
          </ac:spMkLst>
        </pc:spChg>
        <pc:spChg chg="add del">
          <ac:chgData name="Hisham Salem" userId="2e4722b5-ca3d-4317-9f3c-fa84a1d35792" providerId="ADAL" clId="{529823E8-5C22-4E8D-A9F0-F1A39FEE1453}" dt="2021-11-29T16:04:10.395" v="1217" actId="26606"/>
          <ac:spMkLst>
            <pc:docMk/>
            <pc:sldMk cId="3863624430" sldId="307"/>
            <ac:spMk id="170" creationId="{BF9233C9-9BDF-45B6-9655-EC2D9119057B}"/>
          </ac:spMkLst>
        </pc:spChg>
        <pc:spChg chg="add del">
          <ac:chgData name="Hisham Salem" userId="2e4722b5-ca3d-4317-9f3c-fa84a1d35792" providerId="ADAL" clId="{529823E8-5C22-4E8D-A9F0-F1A39FEE1453}" dt="2021-11-29T16:04:10.395" v="1217" actId="26606"/>
          <ac:spMkLst>
            <pc:docMk/>
            <pc:sldMk cId="3863624430" sldId="307"/>
            <ac:spMk id="174" creationId="{DCD05B00-4993-477C-B847-9C3FC0CEC543}"/>
          </ac:spMkLst>
        </pc:spChg>
        <pc:spChg chg="add del">
          <ac:chgData name="Hisham Salem" userId="2e4722b5-ca3d-4317-9f3c-fa84a1d35792" providerId="ADAL" clId="{529823E8-5C22-4E8D-A9F0-F1A39FEE1453}" dt="2021-11-29T16:04:10.395" v="1217" actId="26606"/>
          <ac:spMkLst>
            <pc:docMk/>
            <pc:sldMk cId="3863624430" sldId="307"/>
            <ac:spMk id="175" creationId="{D279261E-2AF0-474B-B230-6674893C9A30}"/>
          </ac:spMkLst>
        </pc:spChg>
        <pc:spChg chg="add del">
          <ac:chgData name="Hisham Salem" userId="2e4722b5-ca3d-4317-9f3c-fa84a1d35792" providerId="ADAL" clId="{529823E8-5C22-4E8D-A9F0-F1A39FEE1453}" dt="2021-11-29T16:04:10.395" v="1217" actId="26606"/>
          <ac:spMkLst>
            <pc:docMk/>
            <pc:sldMk cId="3863624430" sldId="307"/>
            <ac:spMk id="176" creationId="{0899F51F-DC2C-4936-BA42-8604C93F0654}"/>
          </ac:spMkLst>
        </pc:spChg>
        <pc:spChg chg="add del">
          <ac:chgData name="Hisham Salem" userId="2e4722b5-ca3d-4317-9f3c-fa84a1d35792" providerId="ADAL" clId="{529823E8-5C22-4E8D-A9F0-F1A39FEE1453}" dt="2021-11-29T16:04:11.382" v="1219" actId="26606"/>
          <ac:spMkLst>
            <pc:docMk/>
            <pc:sldMk cId="3863624430" sldId="307"/>
            <ac:spMk id="182" creationId="{2B566528-1B12-4246-9431-5C2D7D081168}"/>
          </ac:spMkLst>
        </pc:spChg>
        <pc:spChg chg="add del">
          <ac:chgData name="Hisham Salem" userId="2e4722b5-ca3d-4317-9f3c-fa84a1d35792" providerId="ADAL" clId="{529823E8-5C22-4E8D-A9F0-F1A39FEE1453}" dt="2021-11-29T16:04:11.382" v="1219" actId="26606"/>
          <ac:spMkLst>
            <pc:docMk/>
            <pc:sldMk cId="3863624430" sldId="307"/>
            <ac:spMk id="183" creationId="{BF9233C9-9BDF-45B6-9655-EC2D9119057B}"/>
          </ac:spMkLst>
        </pc:spChg>
        <pc:spChg chg="add del">
          <ac:chgData name="Hisham Salem" userId="2e4722b5-ca3d-4317-9f3c-fa84a1d35792" providerId="ADAL" clId="{529823E8-5C22-4E8D-A9F0-F1A39FEE1453}" dt="2021-11-29T16:04:11.878" v="1221" actId="26606"/>
          <ac:spMkLst>
            <pc:docMk/>
            <pc:sldMk cId="3863624430" sldId="307"/>
            <ac:spMk id="192" creationId="{5AA03EDC-7067-4DFF-B672-541D016AAAB8}"/>
          </ac:spMkLst>
        </pc:spChg>
        <pc:spChg chg="add del">
          <ac:chgData name="Hisham Salem" userId="2e4722b5-ca3d-4317-9f3c-fa84a1d35792" providerId="ADAL" clId="{529823E8-5C22-4E8D-A9F0-F1A39FEE1453}" dt="2021-11-29T16:04:11.878" v="1221" actId="26606"/>
          <ac:spMkLst>
            <pc:docMk/>
            <pc:sldMk cId="3863624430" sldId="307"/>
            <ac:spMk id="193" creationId="{0EBF3E39-B0BE-496A-8604-9007470FFA3A}"/>
          </ac:spMkLst>
        </pc:spChg>
        <pc:spChg chg="add del">
          <ac:chgData name="Hisham Salem" userId="2e4722b5-ca3d-4317-9f3c-fa84a1d35792" providerId="ADAL" clId="{529823E8-5C22-4E8D-A9F0-F1A39FEE1453}" dt="2021-11-29T16:04:11.878" v="1221" actId="26606"/>
          <ac:spMkLst>
            <pc:docMk/>
            <pc:sldMk cId="3863624430" sldId="307"/>
            <ac:spMk id="194" creationId="{BF9233C9-9BDF-45B6-9655-EC2D9119057B}"/>
          </ac:spMkLst>
        </pc:spChg>
        <pc:spChg chg="add del">
          <ac:chgData name="Hisham Salem" userId="2e4722b5-ca3d-4317-9f3c-fa84a1d35792" providerId="ADAL" clId="{529823E8-5C22-4E8D-A9F0-F1A39FEE1453}" dt="2021-11-29T16:04:11.878" v="1221" actId="26606"/>
          <ac:spMkLst>
            <pc:docMk/>
            <pc:sldMk cId="3863624430" sldId="307"/>
            <ac:spMk id="195" creationId="{6A23218A-DE7D-4984-AE01-B58E00F0C0F5}"/>
          </ac:spMkLst>
        </pc:spChg>
        <pc:spChg chg="add del">
          <ac:chgData name="Hisham Salem" userId="2e4722b5-ca3d-4317-9f3c-fa84a1d35792" providerId="ADAL" clId="{529823E8-5C22-4E8D-A9F0-F1A39FEE1453}" dt="2021-11-29T16:04:11.878" v="1221" actId="26606"/>
          <ac:spMkLst>
            <pc:docMk/>
            <pc:sldMk cId="3863624430" sldId="307"/>
            <ac:spMk id="196" creationId="{49E2E94E-7D25-466F-8504-B9A9B40C4041}"/>
          </ac:spMkLst>
        </pc:spChg>
        <pc:spChg chg="add del">
          <ac:chgData name="Hisham Salem" userId="2e4722b5-ca3d-4317-9f3c-fa84a1d35792" providerId="ADAL" clId="{529823E8-5C22-4E8D-A9F0-F1A39FEE1453}" dt="2021-11-29T16:04:11.878" v="1221" actId="26606"/>
          <ac:spMkLst>
            <pc:docMk/>
            <pc:sldMk cId="3863624430" sldId="307"/>
            <ac:spMk id="197" creationId="{45448D00-04D9-4F05-A07F-4A80E16A37F2}"/>
          </ac:spMkLst>
        </pc:spChg>
        <pc:spChg chg="add del">
          <ac:chgData name="Hisham Salem" userId="2e4722b5-ca3d-4317-9f3c-fa84a1d35792" providerId="ADAL" clId="{529823E8-5C22-4E8D-A9F0-F1A39FEE1453}" dt="2021-11-29T16:05:24.642" v="1253" actId="26606"/>
          <ac:spMkLst>
            <pc:docMk/>
            <pc:sldMk cId="3863624430" sldId="307"/>
            <ac:spMk id="200" creationId="{2B566528-1B12-4246-9431-5C2D7D081168}"/>
          </ac:spMkLst>
        </pc:spChg>
        <pc:spChg chg="add del">
          <ac:chgData name="Hisham Salem" userId="2e4722b5-ca3d-4317-9f3c-fa84a1d35792" providerId="ADAL" clId="{529823E8-5C22-4E8D-A9F0-F1A39FEE1453}" dt="2021-11-29T16:05:24.642" v="1253" actId="26606"/>
          <ac:spMkLst>
            <pc:docMk/>
            <pc:sldMk cId="3863624430" sldId="307"/>
            <ac:spMk id="201" creationId="{BF9233C9-9BDF-45B6-9655-EC2D9119057B}"/>
          </ac:spMkLst>
        </pc:spChg>
        <pc:spChg chg="add del">
          <ac:chgData name="Hisham Salem" userId="2e4722b5-ca3d-4317-9f3c-fa84a1d35792" providerId="ADAL" clId="{529823E8-5C22-4E8D-A9F0-F1A39FEE1453}" dt="2021-11-29T16:05:24.642" v="1253" actId="26606"/>
          <ac:spMkLst>
            <pc:docMk/>
            <pc:sldMk cId="3863624430" sldId="307"/>
            <ac:spMk id="205" creationId="{28F069AD-5ED2-43D5-A14D-610B445BBC6A}"/>
          </ac:spMkLst>
        </pc:spChg>
        <pc:spChg chg="add del">
          <ac:chgData name="Hisham Salem" userId="2e4722b5-ca3d-4317-9f3c-fa84a1d35792" providerId="ADAL" clId="{529823E8-5C22-4E8D-A9F0-F1A39FEE1453}" dt="2021-11-29T16:05:24.642" v="1253" actId="26606"/>
          <ac:spMkLst>
            <pc:docMk/>
            <pc:sldMk cId="3863624430" sldId="307"/>
            <ac:spMk id="206" creationId="{CF7BDFDC-4B88-47A6-AB65-5FC76A7DA9C0}"/>
          </ac:spMkLst>
        </pc:spChg>
        <pc:spChg chg="add del">
          <ac:chgData name="Hisham Salem" userId="2e4722b5-ca3d-4317-9f3c-fa84a1d35792" providerId="ADAL" clId="{529823E8-5C22-4E8D-A9F0-F1A39FEE1453}" dt="2021-11-29T16:05:24.642" v="1253" actId="26606"/>
          <ac:spMkLst>
            <pc:docMk/>
            <pc:sldMk cId="3863624430" sldId="307"/>
            <ac:spMk id="207" creationId="{7ED31FB7-6953-4A1C-9717-F347DEF338B7}"/>
          </ac:spMkLst>
        </pc:spChg>
        <pc:grpChg chg="add del">
          <ac:chgData name="Hisham Salem" userId="2e4722b5-ca3d-4317-9f3c-fa84a1d35792" providerId="ADAL" clId="{529823E8-5C22-4E8D-A9F0-F1A39FEE1453}" dt="2021-11-29T16:03:04.710" v="1171" actId="26606"/>
          <ac:grpSpMkLst>
            <pc:docMk/>
            <pc:sldMk cId="3863624430" sldId="307"/>
            <ac:grpSpMk id="15" creationId="{828A5161-06F1-46CF-8AD7-844680A59E13}"/>
          </ac:grpSpMkLst>
        </pc:grpChg>
        <pc:grpChg chg="add del">
          <ac:chgData name="Hisham Salem" userId="2e4722b5-ca3d-4317-9f3c-fa84a1d35792" providerId="ADAL" clId="{529823E8-5C22-4E8D-A9F0-F1A39FEE1453}" dt="2021-11-29T16:03:04.710" v="1171" actId="26606"/>
          <ac:grpSpMkLst>
            <pc:docMk/>
            <pc:sldMk cId="3863624430" sldId="307"/>
            <ac:grpSpMk id="19" creationId="{5995D10D-E9C9-47DB-AE7E-801FEF38F5C9}"/>
          </ac:grpSpMkLst>
        </pc:grpChg>
        <pc:grpChg chg="add del">
          <ac:chgData name="Hisham Salem" userId="2e4722b5-ca3d-4317-9f3c-fa84a1d35792" providerId="ADAL" clId="{529823E8-5C22-4E8D-A9F0-F1A39FEE1453}" dt="2021-11-29T16:03:07.553" v="1175" actId="26606"/>
          <ac:grpSpMkLst>
            <pc:docMk/>
            <pc:sldMk cId="3863624430" sldId="307"/>
            <ac:grpSpMk id="22" creationId="{5995D10D-E9C9-47DB-AE7E-801FEF38F5C9}"/>
          </ac:grpSpMkLst>
        </pc:grpChg>
        <pc:grpChg chg="add del">
          <ac:chgData name="Hisham Salem" userId="2e4722b5-ca3d-4317-9f3c-fa84a1d35792" providerId="ADAL" clId="{529823E8-5C22-4E8D-A9F0-F1A39FEE1453}" dt="2021-11-29T16:03:07.016" v="1173" actId="26606"/>
          <ac:grpSpMkLst>
            <pc:docMk/>
            <pc:sldMk cId="3863624430" sldId="307"/>
            <ac:grpSpMk id="24" creationId="{828A5161-06F1-46CF-8AD7-844680A59E13}"/>
          </ac:grpSpMkLst>
        </pc:grpChg>
        <pc:grpChg chg="add del">
          <ac:chgData name="Hisham Salem" userId="2e4722b5-ca3d-4317-9f3c-fa84a1d35792" providerId="ADAL" clId="{529823E8-5C22-4E8D-A9F0-F1A39FEE1453}" dt="2021-11-29T16:03:07.016" v="1173" actId="26606"/>
          <ac:grpSpMkLst>
            <pc:docMk/>
            <pc:sldMk cId="3863624430" sldId="307"/>
            <ac:grpSpMk id="28" creationId="{5995D10D-E9C9-47DB-AE7E-801FEF38F5C9}"/>
          </ac:grpSpMkLst>
        </pc:grpChg>
        <pc:grpChg chg="add del">
          <ac:chgData name="Hisham Salem" userId="2e4722b5-ca3d-4317-9f3c-fa84a1d35792" providerId="ADAL" clId="{529823E8-5C22-4E8D-A9F0-F1A39FEE1453}" dt="2021-11-29T16:03:07.553" v="1175" actId="26606"/>
          <ac:grpSpMkLst>
            <pc:docMk/>
            <pc:sldMk cId="3863624430" sldId="307"/>
            <ac:grpSpMk id="33" creationId="{828A5161-06F1-46CF-8AD7-844680A59E13}"/>
          </ac:grpSpMkLst>
        </pc:grpChg>
        <pc:grpChg chg="add del">
          <ac:chgData name="Hisham Salem" userId="2e4722b5-ca3d-4317-9f3c-fa84a1d35792" providerId="ADAL" clId="{529823E8-5C22-4E8D-A9F0-F1A39FEE1453}" dt="2021-11-29T16:03:09.171" v="1177" actId="26606"/>
          <ac:grpSpMkLst>
            <pc:docMk/>
            <pc:sldMk cId="3863624430" sldId="307"/>
            <ac:grpSpMk id="40" creationId="{828A5161-06F1-46CF-8AD7-844680A59E13}"/>
          </ac:grpSpMkLst>
        </pc:grpChg>
        <pc:grpChg chg="add del">
          <ac:chgData name="Hisham Salem" userId="2e4722b5-ca3d-4317-9f3c-fa84a1d35792" providerId="ADAL" clId="{529823E8-5C22-4E8D-A9F0-F1A39FEE1453}" dt="2021-11-29T16:03:09.171" v="1177" actId="26606"/>
          <ac:grpSpMkLst>
            <pc:docMk/>
            <pc:sldMk cId="3863624430" sldId="307"/>
            <ac:grpSpMk id="44" creationId="{5995D10D-E9C9-47DB-AE7E-801FEF38F5C9}"/>
          </ac:grpSpMkLst>
        </pc:grpChg>
        <pc:grpChg chg="add del">
          <ac:chgData name="Hisham Salem" userId="2e4722b5-ca3d-4317-9f3c-fa84a1d35792" providerId="ADAL" clId="{529823E8-5C22-4E8D-A9F0-F1A39FEE1453}" dt="2021-11-29T16:03:33.241" v="1191" actId="26606"/>
          <ac:grpSpMkLst>
            <pc:docMk/>
            <pc:sldMk cId="3863624430" sldId="307"/>
            <ac:grpSpMk id="70" creationId="{828A5161-06F1-46CF-8AD7-844680A59E13}"/>
          </ac:grpSpMkLst>
        </pc:grpChg>
        <pc:grpChg chg="add del">
          <ac:chgData name="Hisham Salem" userId="2e4722b5-ca3d-4317-9f3c-fa84a1d35792" providerId="ADAL" clId="{529823E8-5C22-4E8D-A9F0-F1A39FEE1453}" dt="2021-11-29T16:03:33.241" v="1191" actId="26606"/>
          <ac:grpSpMkLst>
            <pc:docMk/>
            <pc:sldMk cId="3863624430" sldId="307"/>
            <ac:grpSpMk id="74" creationId="{5995D10D-E9C9-47DB-AE7E-801FEF38F5C9}"/>
          </ac:grpSpMkLst>
        </pc:grpChg>
        <pc:grpChg chg="add del">
          <ac:chgData name="Hisham Salem" userId="2e4722b5-ca3d-4317-9f3c-fa84a1d35792" providerId="ADAL" clId="{529823E8-5C22-4E8D-A9F0-F1A39FEE1453}" dt="2021-11-29T16:03:56.823" v="1195" actId="26606"/>
          <ac:grpSpMkLst>
            <pc:docMk/>
            <pc:sldMk cId="3863624430" sldId="307"/>
            <ac:grpSpMk id="83" creationId="{828A5161-06F1-46CF-8AD7-844680A59E13}"/>
          </ac:grpSpMkLst>
        </pc:grpChg>
        <pc:grpChg chg="add del">
          <ac:chgData name="Hisham Salem" userId="2e4722b5-ca3d-4317-9f3c-fa84a1d35792" providerId="ADAL" clId="{529823E8-5C22-4E8D-A9F0-F1A39FEE1453}" dt="2021-11-29T16:03:56.823" v="1195" actId="26606"/>
          <ac:grpSpMkLst>
            <pc:docMk/>
            <pc:sldMk cId="3863624430" sldId="307"/>
            <ac:grpSpMk id="90" creationId="{5995D10D-E9C9-47DB-AE7E-801FEF38F5C9}"/>
          </ac:grpSpMkLst>
        </pc:grpChg>
        <pc:grpChg chg="add del">
          <ac:chgData name="Hisham Salem" userId="2e4722b5-ca3d-4317-9f3c-fa84a1d35792" providerId="ADAL" clId="{529823E8-5C22-4E8D-A9F0-F1A39FEE1453}" dt="2021-11-29T16:04:07.802" v="1209" actId="26606"/>
          <ac:grpSpMkLst>
            <pc:docMk/>
            <pc:sldMk cId="3863624430" sldId="307"/>
            <ac:grpSpMk id="129" creationId="{828A5161-06F1-46CF-8AD7-844680A59E13}"/>
          </ac:grpSpMkLst>
        </pc:grpChg>
        <pc:grpChg chg="add del">
          <ac:chgData name="Hisham Salem" userId="2e4722b5-ca3d-4317-9f3c-fa84a1d35792" providerId="ADAL" clId="{529823E8-5C22-4E8D-A9F0-F1A39FEE1453}" dt="2021-11-29T16:04:07.802" v="1209" actId="26606"/>
          <ac:grpSpMkLst>
            <pc:docMk/>
            <pc:sldMk cId="3863624430" sldId="307"/>
            <ac:grpSpMk id="133" creationId="{5995D10D-E9C9-47DB-AE7E-801FEF38F5C9}"/>
          </ac:grpSpMkLst>
        </pc:grpChg>
        <pc:grpChg chg="add del">
          <ac:chgData name="Hisham Salem" userId="2e4722b5-ca3d-4317-9f3c-fa84a1d35792" providerId="ADAL" clId="{529823E8-5C22-4E8D-A9F0-F1A39FEE1453}" dt="2021-11-29T16:04:08.393" v="1211" actId="26606"/>
          <ac:grpSpMkLst>
            <pc:docMk/>
            <pc:sldMk cId="3863624430" sldId="307"/>
            <ac:grpSpMk id="138" creationId="{828A5161-06F1-46CF-8AD7-844680A59E13}"/>
          </ac:grpSpMkLst>
        </pc:grpChg>
        <pc:grpChg chg="add del">
          <ac:chgData name="Hisham Salem" userId="2e4722b5-ca3d-4317-9f3c-fa84a1d35792" providerId="ADAL" clId="{529823E8-5C22-4E8D-A9F0-F1A39FEE1453}" dt="2021-11-29T16:04:08.393" v="1211" actId="26606"/>
          <ac:grpSpMkLst>
            <pc:docMk/>
            <pc:sldMk cId="3863624430" sldId="307"/>
            <ac:grpSpMk id="145" creationId="{5995D10D-E9C9-47DB-AE7E-801FEF38F5C9}"/>
          </ac:grpSpMkLst>
        </pc:grpChg>
        <pc:grpChg chg="add del">
          <ac:chgData name="Hisham Salem" userId="2e4722b5-ca3d-4317-9f3c-fa84a1d35792" providerId="ADAL" clId="{529823E8-5C22-4E8D-A9F0-F1A39FEE1453}" dt="2021-11-29T16:04:09.369" v="1213" actId="26606"/>
          <ac:grpSpMkLst>
            <pc:docMk/>
            <pc:sldMk cId="3863624430" sldId="307"/>
            <ac:grpSpMk id="151" creationId="{828A5161-06F1-46CF-8AD7-844680A59E13}"/>
          </ac:grpSpMkLst>
        </pc:grpChg>
        <pc:grpChg chg="add del">
          <ac:chgData name="Hisham Salem" userId="2e4722b5-ca3d-4317-9f3c-fa84a1d35792" providerId="ADAL" clId="{529823E8-5C22-4E8D-A9F0-F1A39FEE1453}" dt="2021-11-29T16:04:09.369" v="1213" actId="26606"/>
          <ac:grpSpMkLst>
            <pc:docMk/>
            <pc:sldMk cId="3863624430" sldId="307"/>
            <ac:grpSpMk id="155" creationId="{5995D10D-E9C9-47DB-AE7E-801FEF38F5C9}"/>
          </ac:grpSpMkLst>
        </pc:grpChg>
        <pc:grpChg chg="add del">
          <ac:chgData name="Hisham Salem" userId="2e4722b5-ca3d-4317-9f3c-fa84a1d35792" providerId="ADAL" clId="{529823E8-5C22-4E8D-A9F0-F1A39FEE1453}" dt="2021-11-29T16:04:09.928" v="1215" actId="26606"/>
          <ac:grpSpMkLst>
            <pc:docMk/>
            <pc:sldMk cId="3863624430" sldId="307"/>
            <ac:grpSpMk id="161" creationId="{828A5161-06F1-46CF-8AD7-844680A59E13}"/>
          </ac:grpSpMkLst>
        </pc:grpChg>
        <pc:grpChg chg="add del">
          <ac:chgData name="Hisham Salem" userId="2e4722b5-ca3d-4317-9f3c-fa84a1d35792" providerId="ADAL" clId="{529823E8-5C22-4E8D-A9F0-F1A39FEE1453}" dt="2021-11-29T16:04:09.928" v="1215" actId="26606"/>
          <ac:grpSpMkLst>
            <pc:docMk/>
            <pc:sldMk cId="3863624430" sldId="307"/>
            <ac:grpSpMk id="165" creationId="{5995D10D-E9C9-47DB-AE7E-801FEF38F5C9}"/>
          </ac:grpSpMkLst>
        </pc:grpChg>
        <pc:grpChg chg="add del">
          <ac:chgData name="Hisham Salem" userId="2e4722b5-ca3d-4317-9f3c-fa84a1d35792" providerId="ADAL" clId="{529823E8-5C22-4E8D-A9F0-F1A39FEE1453}" dt="2021-11-29T16:04:10.395" v="1217" actId="26606"/>
          <ac:grpSpMkLst>
            <pc:docMk/>
            <pc:sldMk cId="3863624430" sldId="307"/>
            <ac:grpSpMk id="171" creationId="{828A5161-06F1-46CF-8AD7-844680A59E13}"/>
          </ac:grpSpMkLst>
        </pc:grpChg>
        <pc:grpChg chg="add del">
          <ac:chgData name="Hisham Salem" userId="2e4722b5-ca3d-4317-9f3c-fa84a1d35792" providerId="ADAL" clId="{529823E8-5C22-4E8D-A9F0-F1A39FEE1453}" dt="2021-11-29T16:04:10.395" v="1217" actId="26606"/>
          <ac:grpSpMkLst>
            <pc:docMk/>
            <pc:sldMk cId="3863624430" sldId="307"/>
            <ac:grpSpMk id="178" creationId="{5995D10D-E9C9-47DB-AE7E-801FEF38F5C9}"/>
          </ac:grpSpMkLst>
        </pc:grpChg>
        <pc:grpChg chg="add del">
          <ac:chgData name="Hisham Salem" userId="2e4722b5-ca3d-4317-9f3c-fa84a1d35792" providerId="ADAL" clId="{529823E8-5C22-4E8D-A9F0-F1A39FEE1453}" dt="2021-11-29T16:04:11.382" v="1219" actId="26606"/>
          <ac:grpSpMkLst>
            <pc:docMk/>
            <pc:sldMk cId="3863624430" sldId="307"/>
            <ac:grpSpMk id="184" creationId="{828A5161-06F1-46CF-8AD7-844680A59E13}"/>
          </ac:grpSpMkLst>
        </pc:grpChg>
        <pc:grpChg chg="add del">
          <ac:chgData name="Hisham Salem" userId="2e4722b5-ca3d-4317-9f3c-fa84a1d35792" providerId="ADAL" clId="{529823E8-5C22-4E8D-A9F0-F1A39FEE1453}" dt="2021-11-29T16:04:11.382" v="1219" actId="26606"/>
          <ac:grpSpMkLst>
            <pc:docMk/>
            <pc:sldMk cId="3863624430" sldId="307"/>
            <ac:grpSpMk id="188" creationId="{5995D10D-E9C9-47DB-AE7E-801FEF38F5C9}"/>
          </ac:grpSpMkLst>
        </pc:grpChg>
        <pc:grpChg chg="add del">
          <ac:chgData name="Hisham Salem" userId="2e4722b5-ca3d-4317-9f3c-fa84a1d35792" providerId="ADAL" clId="{529823E8-5C22-4E8D-A9F0-F1A39FEE1453}" dt="2021-11-29T16:05:24.642" v="1253" actId="26606"/>
          <ac:grpSpMkLst>
            <pc:docMk/>
            <pc:sldMk cId="3863624430" sldId="307"/>
            <ac:grpSpMk id="202" creationId="{828A5161-06F1-46CF-8AD7-844680A59E13}"/>
          </ac:grpSpMkLst>
        </pc:grpChg>
        <pc:grpChg chg="add del">
          <ac:chgData name="Hisham Salem" userId="2e4722b5-ca3d-4317-9f3c-fa84a1d35792" providerId="ADAL" clId="{529823E8-5C22-4E8D-A9F0-F1A39FEE1453}" dt="2021-11-29T16:05:24.642" v="1253" actId="26606"/>
          <ac:grpSpMkLst>
            <pc:docMk/>
            <pc:sldMk cId="3863624430" sldId="307"/>
            <ac:grpSpMk id="209" creationId="{5995D10D-E9C9-47DB-AE7E-801FEF38F5C9}"/>
          </ac:grpSpMkLst>
        </pc:grpChg>
        <pc:graphicFrameChg chg="add del">
          <ac:chgData name="Hisham Salem" userId="2e4722b5-ca3d-4317-9f3c-fa84a1d35792" providerId="ADAL" clId="{529823E8-5C22-4E8D-A9F0-F1A39FEE1453}" dt="2021-11-28T17:08:55.685" v="1088" actId="26606"/>
          <ac:graphicFrameMkLst>
            <pc:docMk/>
            <pc:sldMk cId="3863624430" sldId="307"/>
            <ac:graphicFrameMk id="8" creationId="{21DD2B1B-E006-468C-805B-9C5B04EB879F}"/>
          </ac:graphicFrameMkLst>
        </pc:graphicFrameChg>
        <pc:graphicFrameChg chg="add del">
          <ac:chgData name="Hisham Salem" userId="2e4722b5-ca3d-4317-9f3c-fa84a1d35792" providerId="ADAL" clId="{529823E8-5C22-4E8D-A9F0-F1A39FEE1453}" dt="2021-11-28T17:09:06.311" v="1096" actId="26606"/>
          <ac:graphicFrameMkLst>
            <pc:docMk/>
            <pc:sldMk cId="3863624430" sldId="307"/>
            <ac:graphicFrameMk id="9" creationId="{72B43307-FD12-4FA9-841D-FBF75A1951E5}"/>
          </ac:graphicFrameMkLst>
        </pc:graphicFrameChg>
        <pc:graphicFrameChg chg="add del">
          <ac:chgData name="Hisham Salem" userId="2e4722b5-ca3d-4317-9f3c-fa84a1d35792" providerId="ADAL" clId="{529823E8-5C22-4E8D-A9F0-F1A39FEE1453}" dt="2021-11-28T17:08:57.289" v="1090" actId="26606"/>
          <ac:graphicFrameMkLst>
            <pc:docMk/>
            <pc:sldMk cId="3863624430" sldId="307"/>
            <ac:graphicFrameMk id="10" creationId="{3618E2E7-BB66-40B7-8C05-A082CD0D57AD}"/>
          </ac:graphicFrameMkLst>
        </pc:graphicFrameChg>
        <pc:graphicFrameChg chg="add del">
          <ac:chgData name="Hisham Salem" userId="2e4722b5-ca3d-4317-9f3c-fa84a1d35792" providerId="ADAL" clId="{529823E8-5C22-4E8D-A9F0-F1A39FEE1453}" dt="2021-11-28T17:08:58.252" v="1092" actId="26606"/>
          <ac:graphicFrameMkLst>
            <pc:docMk/>
            <pc:sldMk cId="3863624430" sldId="307"/>
            <ac:graphicFrameMk id="12" creationId="{72B43307-FD12-4FA9-841D-FBF75A1951E5}"/>
          </ac:graphicFrameMkLst>
        </pc:graphicFrameChg>
        <pc:graphicFrameChg chg="add del">
          <ac:chgData name="Hisham Salem" userId="2e4722b5-ca3d-4317-9f3c-fa84a1d35792" providerId="ADAL" clId="{529823E8-5C22-4E8D-A9F0-F1A39FEE1453}" dt="2021-11-28T17:09:00.743" v="1094" actId="26606"/>
          <ac:graphicFrameMkLst>
            <pc:docMk/>
            <pc:sldMk cId="3863624430" sldId="307"/>
            <ac:graphicFrameMk id="14" creationId="{21DD2B1B-E006-468C-805B-9C5B04EB879F}"/>
          </ac:graphicFrameMkLst>
        </pc:graphicFrameChg>
        <pc:graphicFrameChg chg="add del">
          <ac:chgData name="Hisham Salem" userId="2e4722b5-ca3d-4317-9f3c-fa84a1d35792" providerId="ADAL" clId="{529823E8-5C22-4E8D-A9F0-F1A39FEE1453}" dt="2021-11-29T21:37:47.634" v="1507" actId="26606"/>
          <ac:graphicFrameMkLst>
            <pc:docMk/>
            <pc:sldMk cId="3863624430" sldId="307"/>
            <ac:graphicFrameMk id="21" creationId="{B89B6A3E-486C-470C-B50B-68EC32B54F64}"/>
          </ac:graphicFrameMkLst>
        </pc:graphicFrameChg>
        <pc:graphicFrameChg chg="add del">
          <ac:chgData name="Hisham Salem" userId="2e4722b5-ca3d-4317-9f3c-fa84a1d35792" providerId="ADAL" clId="{529823E8-5C22-4E8D-A9F0-F1A39FEE1453}" dt="2021-11-29T16:03:19.799" v="1181" actId="26606"/>
          <ac:graphicFrameMkLst>
            <pc:docMk/>
            <pc:sldMk cId="3863624430" sldId="307"/>
            <ac:graphicFrameMk id="52" creationId="{7D87FC26-EE4C-43A9-8DD1-54AE86277FA5}"/>
          </ac:graphicFrameMkLst>
        </pc:graphicFrameChg>
        <pc:graphicFrameChg chg="add del">
          <ac:chgData name="Hisham Salem" userId="2e4722b5-ca3d-4317-9f3c-fa84a1d35792" providerId="ADAL" clId="{529823E8-5C22-4E8D-A9F0-F1A39FEE1453}" dt="2021-11-29T16:03:24.544" v="1185" actId="26606"/>
          <ac:graphicFrameMkLst>
            <pc:docMk/>
            <pc:sldMk cId="3863624430" sldId="307"/>
            <ac:graphicFrameMk id="62" creationId="{7D87FC26-EE4C-43A9-8DD1-54AE86277FA5}"/>
          </ac:graphicFrameMkLst>
        </pc:graphicFrameChg>
        <pc:graphicFrameChg chg="add del">
          <ac:chgData name="Hisham Salem" userId="2e4722b5-ca3d-4317-9f3c-fa84a1d35792" providerId="ADAL" clId="{529823E8-5C22-4E8D-A9F0-F1A39FEE1453}" dt="2021-11-29T16:03:26.721" v="1187" actId="26606"/>
          <ac:graphicFrameMkLst>
            <pc:docMk/>
            <pc:sldMk cId="3863624430" sldId="307"/>
            <ac:graphicFrameMk id="64" creationId="{FD2E8BA9-B108-4268-9296-10A9AF4CF708}"/>
          </ac:graphicFrameMkLst>
        </pc:graphicFrameChg>
        <pc:graphicFrameChg chg="add del">
          <ac:chgData name="Hisham Salem" userId="2e4722b5-ca3d-4317-9f3c-fa84a1d35792" providerId="ADAL" clId="{529823E8-5C22-4E8D-A9F0-F1A39FEE1453}" dt="2021-11-29T16:03:32.881" v="1189" actId="26606"/>
          <ac:graphicFrameMkLst>
            <pc:docMk/>
            <pc:sldMk cId="3863624430" sldId="307"/>
            <ac:graphicFrameMk id="66" creationId="{EA0CA283-1392-4CD4-91E3-10CB44E69E25}"/>
          </ac:graphicFrameMkLst>
        </pc:graphicFrameChg>
        <pc:graphicFrameChg chg="add del">
          <ac:chgData name="Hisham Salem" userId="2e4722b5-ca3d-4317-9f3c-fa84a1d35792" providerId="ADAL" clId="{529823E8-5C22-4E8D-A9F0-F1A39FEE1453}" dt="2021-11-29T16:04:01.048" v="1197" actId="26606"/>
          <ac:graphicFrameMkLst>
            <pc:docMk/>
            <pc:sldMk cId="3863624430" sldId="307"/>
            <ac:graphicFrameMk id="94" creationId="{EA0CA283-1392-4CD4-91E3-10CB44E69E25}"/>
          </ac:graphicFrameMkLst>
        </pc:graphicFrameChg>
        <pc:graphicFrameChg chg="add del">
          <ac:chgData name="Hisham Salem" userId="2e4722b5-ca3d-4317-9f3c-fa84a1d35792" providerId="ADAL" clId="{529823E8-5C22-4E8D-A9F0-F1A39FEE1453}" dt="2021-11-29T16:05:17.451" v="1237" actId="26606"/>
          <ac:graphicFrameMkLst>
            <pc:docMk/>
            <pc:sldMk cId="3863624430" sldId="307"/>
            <ac:graphicFrameMk id="213" creationId="{85C828FF-D4DC-484A-B3D7-28D9CAB96FFB}"/>
          </ac:graphicFrameMkLst>
        </pc:graphicFrameChg>
        <pc:graphicFrameChg chg="add del">
          <ac:chgData name="Hisham Salem" userId="2e4722b5-ca3d-4317-9f3c-fa84a1d35792" providerId="ADAL" clId="{529823E8-5C22-4E8D-A9F0-F1A39FEE1453}" dt="2021-11-29T16:05:18.968" v="1239" actId="26606"/>
          <ac:graphicFrameMkLst>
            <pc:docMk/>
            <pc:sldMk cId="3863624430" sldId="307"/>
            <ac:graphicFrameMk id="215" creationId="{820C73F8-5747-4D6F-98A3-62B05B52B292}"/>
          </ac:graphicFrameMkLst>
        </pc:graphicFrameChg>
        <pc:graphicFrameChg chg="add del">
          <ac:chgData name="Hisham Salem" userId="2e4722b5-ca3d-4317-9f3c-fa84a1d35792" providerId="ADAL" clId="{529823E8-5C22-4E8D-A9F0-F1A39FEE1453}" dt="2021-11-29T16:05:20.381" v="1241" actId="26606"/>
          <ac:graphicFrameMkLst>
            <pc:docMk/>
            <pc:sldMk cId="3863624430" sldId="307"/>
            <ac:graphicFrameMk id="217" creationId="{85C828FF-D4DC-484A-B3D7-28D9CAB96FFB}"/>
          </ac:graphicFrameMkLst>
        </pc:graphicFrameChg>
        <pc:picChg chg="add del">
          <ac:chgData name="Hisham Salem" userId="2e4722b5-ca3d-4317-9f3c-fa84a1d35792" providerId="ADAL" clId="{529823E8-5C22-4E8D-A9F0-F1A39FEE1453}" dt="2021-11-29T16:03:04.710" v="1171" actId="26606"/>
          <ac:picMkLst>
            <pc:docMk/>
            <pc:sldMk cId="3863624430" sldId="307"/>
            <ac:picMk id="11" creationId="{259A3F7E-DCED-4889-BCE0-329348DA227B}"/>
          </ac:picMkLst>
        </pc:picChg>
        <pc:picChg chg="add del">
          <ac:chgData name="Hisham Salem" userId="2e4722b5-ca3d-4317-9f3c-fa84a1d35792" providerId="ADAL" clId="{529823E8-5C22-4E8D-A9F0-F1A39FEE1453}" dt="2021-11-29T16:03:07.016" v="1173" actId="26606"/>
          <ac:picMkLst>
            <pc:docMk/>
            <pc:sldMk cId="3863624430" sldId="307"/>
            <ac:picMk id="27" creationId="{AAA4F318-C338-4FAA-8709-3B927EB426F8}"/>
          </ac:picMkLst>
        </pc:picChg>
        <pc:picChg chg="add del">
          <ac:chgData name="Hisham Salem" userId="2e4722b5-ca3d-4317-9f3c-fa84a1d35792" providerId="ADAL" clId="{529823E8-5C22-4E8D-A9F0-F1A39FEE1453}" dt="2021-11-29T16:03:07.553" v="1175" actId="26606"/>
          <ac:picMkLst>
            <pc:docMk/>
            <pc:sldMk cId="3863624430" sldId="307"/>
            <ac:picMk id="35" creationId="{5F4C0B86-A97C-4D29-A475-E94B30A37942}"/>
          </ac:picMkLst>
        </pc:picChg>
        <pc:picChg chg="add del">
          <ac:chgData name="Hisham Salem" userId="2e4722b5-ca3d-4317-9f3c-fa84a1d35792" providerId="ADAL" clId="{529823E8-5C22-4E8D-A9F0-F1A39FEE1453}" dt="2021-11-29T16:03:09.171" v="1177" actId="26606"/>
          <ac:picMkLst>
            <pc:docMk/>
            <pc:sldMk cId="3863624430" sldId="307"/>
            <ac:picMk id="43" creationId="{259A3F7E-DCED-4889-BCE0-329348DA227B}"/>
          </ac:picMkLst>
        </pc:picChg>
        <pc:picChg chg="add del">
          <ac:chgData name="Hisham Salem" userId="2e4722b5-ca3d-4317-9f3c-fa84a1d35792" providerId="ADAL" clId="{529823E8-5C22-4E8D-A9F0-F1A39FEE1453}" dt="2021-11-29T16:03:19.122" v="1179" actId="26606"/>
          <ac:picMkLst>
            <pc:docMk/>
            <pc:sldMk cId="3863624430" sldId="307"/>
            <ac:picMk id="50" creationId="{3BA763F6-F033-40E8-AD9A-F0ABBE138CC1}"/>
          </ac:picMkLst>
        </pc:picChg>
        <pc:picChg chg="add del">
          <ac:chgData name="Hisham Salem" userId="2e4722b5-ca3d-4317-9f3c-fa84a1d35792" providerId="ADAL" clId="{529823E8-5C22-4E8D-A9F0-F1A39FEE1453}" dt="2021-11-29T16:03:23.515" v="1183" actId="26606"/>
          <ac:picMkLst>
            <pc:docMk/>
            <pc:sldMk cId="3863624430" sldId="307"/>
            <ac:picMk id="60" creationId="{3BA763F6-F033-40E8-AD9A-F0ABBE138CC1}"/>
          </ac:picMkLst>
        </pc:picChg>
        <pc:picChg chg="add del">
          <ac:chgData name="Hisham Salem" userId="2e4722b5-ca3d-4317-9f3c-fa84a1d35792" providerId="ADAL" clId="{529823E8-5C22-4E8D-A9F0-F1A39FEE1453}" dt="2021-11-29T16:03:33.241" v="1191" actId="26606"/>
          <ac:picMkLst>
            <pc:docMk/>
            <pc:sldMk cId="3863624430" sldId="307"/>
            <ac:picMk id="73" creationId="{AAA4F318-C338-4FAA-8709-3B927EB426F8}"/>
          </ac:picMkLst>
        </pc:picChg>
        <pc:picChg chg="add del">
          <ac:chgData name="Hisham Salem" userId="2e4722b5-ca3d-4317-9f3c-fa84a1d35792" providerId="ADAL" clId="{529823E8-5C22-4E8D-A9F0-F1A39FEE1453}" dt="2021-11-29T16:03:54.806" v="1193" actId="26606"/>
          <ac:picMkLst>
            <pc:docMk/>
            <pc:sldMk cId="3863624430" sldId="307"/>
            <ac:picMk id="78" creationId="{07134981-E8B3-4D58-AE74-8565B56D61C3}"/>
          </ac:picMkLst>
        </pc:picChg>
        <pc:picChg chg="add del">
          <ac:chgData name="Hisham Salem" userId="2e4722b5-ca3d-4317-9f3c-fa84a1d35792" providerId="ADAL" clId="{529823E8-5C22-4E8D-A9F0-F1A39FEE1453}" dt="2021-11-29T16:03:56.823" v="1195" actId="26606"/>
          <ac:picMkLst>
            <pc:docMk/>
            <pc:sldMk cId="3863624430" sldId="307"/>
            <ac:picMk id="89" creationId="{5F4C0B86-A97C-4D29-A475-E94B30A37942}"/>
          </ac:picMkLst>
        </pc:picChg>
        <pc:picChg chg="add del">
          <ac:chgData name="Hisham Salem" userId="2e4722b5-ca3d-4317-9f3c-fa84a1d35792" providerId="ADAL" clId="{529823E8-5C22-4E8D-A9F0-F1A39FEE1453}" dt="2021-11-29T16:04:01.929" v="1199" actId="26606"/>
          <ac:picMkLst>
            <pc:docMk/>
            <pc:sldMk cId="3863624430" sldId="307"/>
            <ac:picMk id="102" creationId="{3BA763F6-F033-40E8-AD9A-F0ABBE138CC1}"/>
          </ac:picMkLst>
        </pc:picChg>
        <pc:picChg chg="add del">
          <ac:chgData name="Hisham Salem" userId="2e4722b5-ca3d-4317-9f3c-fa84a1d35792" providerId="ADAL" clId="{529823E8-5C22-4E8D-A9F0-F1A39FEE1453}" dt="2021-11-29T16:04:03.046" v="1201" actId="26606"/>
          <ac:picMkLst>
            <pc:docMk/>
            <pc:sldMk cId="3863624430" sldId="307"/>
            <ac:picMk id="107" creationId="{2F024BCB-51A7-4C9D-90A7-77AC02DB560C}"/>
          </ac:picMkLst>
        </pc:picChg>
        <pc:picChg chg="add del">
          <ac:chgData name="Hisham Salem" userId="2e4722b5-ca3d-4317-9f3c-fa84a1d35792" providerId="ADAL" clId="{529823E8-5C22-4E8D-A9F0-F1A39FEE1453}" dt="2021-11-29T16:04:03.531" v="1203" actId="26606"/>
          <ac:picMkLst>
            <pc:docMk/>
            <pc:sldMk cId="3863624430" sldId="307"/>
            <ac:picMk id="115" creationId="{FD929CF5-B4B6-4DAD-9473-F363B407F80B}"/>
          </ac:picMkLst>
        </pc:picChg>
        <pc:picChg chg="add del">
          <ac:chgData name="Hisham Salem" userId="2e4722b5-ca3d-4317-9f3c-fa84a1d35792" providerId="ADAL" clId="{529823E8-5C22-4E8D-A9F0-F1A39FEE1453}" dt="2021-11-29T16:04:04.039" v="1205" actId="26606"/>
          <ac:picMkLst>
            <pc:docMk/>
            <pc:sldMk cId="3863624430" sldId="307"/>
            <ac:picMk id="120" creationId="{C13E9378-7112-4085-8CF1-237A8E3CF9DA}"/>
          </ac:picMkLst>
        </pc:picChg>
        <pc:picChg chg="add del">
          <ac:chgData name="Hisham Salem" userId="2e4722b5-ca3d-4317-9f3c-fa84a1d35792" providerId="ADAL" clId="{529823E8-5C22-4E8D-A9F0-F1A39FEE1453}" dt="2021-11-29T16:04:07.311" v="1207" actId="26606"/>
          <ac:picMkLst>
            <pc:docMk/>
            <pc:sldMk cId="3863624430" sldId="307"/>
            <ac:picMk id="125" creationId="{2F024BCB-51A7-4C9D-90A7-77AC02DB560C}"/>
          </ac:picMkLst>
        </pc:picChg>
        <pc:picChg chg="add del">
          <ac:chgData name="Hisham Salem" userId="2e4722b5-ca3d-4317-9f3c-fa84a1d35792" providerId="ADAL" clId="{529823E8-5C22-4E8D-A9F0-F1A39FEE1453}" dt="2021-11-29T16:04:07.802" v="1209" actId="26606"/>
          <ac:picMkLst>
            <pc:docMk/>
            <pc:sldMk cId="3863624430" sldId="307"/>
            <ac:picMk id="132" creationId="{259A3F7E-DCED-4889-BCE0-329348DA227B}"/>
          </ac:picMkLst>
        </pc:picChg>
        <pc:picChg chg="add del">
          <ac:chgData name="Hisham Salem" userId="2e4722b5-ca3d-4317-9f3c-fa84a1d35792" providerId="ADAL" clId="{529823E8-5C22-4E8D-A9F0-F1A39FEE1453}" dt="2021-11-29T16:04:08.393" v="1211" actId="26606"/>
          <ac:picMkLst>
            <pc:docMk/>
            <pc:sldMk cId="3863624430" sldId="307"/>
            <ac:picMk id="144" creationId="{5F4C0B86-A97C-4D29-A475-E94B30A37942}"/>
          </ac:picMkLst>
        </pc:picChg>
        <pc:picChg chg="add del">
          <ac:chgData name="Hisham Salem" userId="2e4722b5-ca3d-4317-9f3c-fa84a1d35792" providerId="ADAL" clId="{529823E8-5C22-4E8D-A9F0-F1A39FEE1453}" dt="2021-11-29T16:04:09.369" v="1213" actId="26606"/>
          <ac:picMkLst>
            <pc:docMk/>
            <pc:sldMk cId="3863624430" sldId="307"/>
            <ac:picMk id="154" creationId="{259A3F7E-DCED-4889-BCE0-329348DA227B}"/>
          </ac:picMkLst>
        </pc:picChg>
        <pc:picChg chg="add del">
          <ac:chgData name="Hisham Salem" userId="2e4722b5-ca3d-4317-9f3c-fa84a1d35792" providerId="ADAL" clId="{529823E8-5C22-4E8D-A9F0-F1A39FEE1453}" dt="2021-11-29T16:04:09.928" v="1215" actId="26606"/>
          <ac:picMkLst>
            <pc:docMk/>
            <pc:sldMk cId="3863624430" sldId="307"/>
            <ac:picMk id="164" creationId="{AAA4F318-C338-4FAA-8709-3B927EB426F8}"/>
          </ac:picMkLst>
        </pc:picChg>
        <pc:picChg chg="add del">
          <ac:chgData name="Hisham Salem" userId="2e4722b5-ca3d-4317-9f3c-fa84a1d35792" providerId="ADAL" clId="{529823E8-5C22-4E8D-A9F0-F1A39FEE1453}" dt="2021-11-29T16:04:10.395" v="1217" actId="26606"/>
          <ac:picMkLst>
            <pc:docMk/>
            <pc:sldMk cId="3863624430" sldId="307"/>
            <ac:picMk id="177" creationId="{5F4C0B86-A97C-4D29-A475-E94B30A37942}"/>
          </ac:picMkLst>
        </pc:picChg>
        <pc:picChg chg="add del">
          <ac:chgData name="Hisham Salem" userId="2e4722b5-ca3d-4317-9f3c-fa84a1d35792" providerId="ADAL" clId="{529823E8-5C22-4E8D-A9F0-F1A39FEE1453}" dt="2021-11-29T16:04:11.382" v="1219" actId="26606"/>
          <ac:picMkLst>
            <pc:docMk/>
            <pc:sldMk cId="3863624430" sldId="307"/>
            <ac:picMk id="187" creationId="{259A3F7E-DCED-4889-BCE0-329348DA227B}"/>
          </ac:picMkLst>
        </pc:picChg>
        <pc:picChg chg="add del">
          <ac:chgData name="Hisham Salem" userId="2e4722b5-ca3d-4317-9f3c-fa84a1d35792" providerId="ADAL" clId="{529823E8-5C22-4E8D-A9F0-F1A39FEE1453}" dt="2021-11-29T16:04:11.878" v="1221" actId="26606"/>
          <ac:picMkLst>
            <pc:docMk/>
            <pc:sldMk cId="3863624430" sldId="307"/>
            <ac:picMk id="198" creationId="{FD929CF5-B4B6-4DAD-9473-F363B407F80B}"/>
          </ac:picMkLst>
        </pc:picChg>
        <pc:picChg chg="add del">
          <ac:chgData name="Hisham Salem" userId="2e4722b5-ca3d-4317-9f3c-fa84a1d35792" providerId="ADAL" clId="{529823E8-5C22-4E8D-A9F0-F1A39FEE1453}" dt="2021-11-29T16:05:24.642" v="1253" actId="26606"/>
          <ac:picMkLst>
            <pc:docMk/>
            <pc:sldMk cId="3863624430" sldId="307"/>
            <ac:picMk id="208" creationId="{46041805-2997-49C5-9A1A-6CA3954B2F86}"/>
          </ac:picMkLst>
        </pc:picChg>
        <pc:cxnChg chg="add del">
          <ac:chgData name="Hisham Salem" userId="2e4722b5-ca3d-4317-9f3c-fa84a1d35792" providerId="ADAL" clId="{529823E8-5C22-4E8D-A9F0-F1A39FEE1453}" dt="2021-11-29T16:03:54.806" v="1193" actId="26606"/>
          <ac:cxnSpMkLst>
            <pc:docMk/>
            <pc:sldMk cId="3863624430" sldId="307"/>
            <ac:cxnSpMk id="79" creationId="{A7F400EE-A8A5-48AF-B4D6-291B52C6F0B0}"/>
          </ac:cxnSpMkLst>
        </pc:cxnChg>
      </pc:sldChg>
      <pc:sldChg chg="addSp delSp modSp mod setBg addAnim delAnim setClrOvrMap">
        <pc:chgData name="Hisham Salem" userId="2e4722b5-ca3d-4317-9f3c-fa84a1d35792" providerId="ADAL" clId="{529823E8-5C22-4E8D-A9F0-F1A39FEE1453}" dt="2021-11-28T16:26:33.327" v="602"/>
        <pc:sldMkLst>
          <pc:docMk/>
          <pc:sldMk cId="1995218644" sldId="308"/>
        </pc:sldMkLst>
        <pc:spChg chg="mod ord">
          <ac:chgData name="Hisham Salem" userId="2e4722b5-ca3d-4317-9f3c-fa84a1d35792" providerId="ADAL" clId="{529823E8-5C22-4E8D-A9F0-F1A39FEE1453}" dt="2021-11-28T16:26:33.321" v="600" actId="26606"/>
          <ac:spMkLst>
            <pc:docMk/>
            <pc:sldMk cId="1995218644" sldId="308"/>
            <ac:spMk id="4" creationId="{19764FA3-C85D-4E4D-91C7-EDFAACE15F60}"/>
          </ac:spMkLst>
        </pc:spChg>
        <pc:spChg chg="add del">
          <ac:chgData name="Hisham Salem" userId="2e4722b5-ca3d-4317-9f3c-fa84a1d35792" providerId="ADAL" clId="{529823E8-5C22-4E8D-A9F0-F1A39FEE1453}" dt="2021-11-28T16:26:08.622" v="572" actId="26606"/>
          <ac:spMkLst>
            <pc:docMk/>
            <pc:sldMk cId="1995218644" sldId="308"/>
            <ac:spMk id="71" creationId="{0671A8AE-40A1-4631-A6B8-581AFF065482}"/>
          </ac:spMkLst>
        </pc:spChg>
        <pc:spChg chg="add del">
          <ac:chgData name="Hisham Salem" userId="2e4722b5-ca3d-4317-9f3c-fa84a1d35792" providerId="ADAL" clId="{529823E8-5C22-4E8D-A9F0-F1A39FEE1453}" dt="2021-11-28T16:26:08.622" v="572" actId="26606"/>
          <ac:spMkLst>
            <pc:docMk/>
            <pc:sldMk cId="1995218644" sldId="308"/>
            <ac:spMk id="73" creationId="{AB58EF07-17C2-48CF-ABB0-EEF1F17CB8F0}"/>
          </ac:spMkLst>
        </pc:spChg>
        <pc:spChg chg="add del">
          <ac:chgData name="Hisham Salem" userId="2e4722b5-ca3d-4317-9f3c-fa84a1d35792" providerId="ADAL" clId="{529823E8-5C22-4E8D-A9F0-F1A39FEE1453}" dt="2021-11-28T16:26:08.622" v="572" actId="26606"/>
          <ac:spMkLst>
            <pc:docMk/>
            <pc:sldMk cId="1995218644" sldId="308"/>
            <ac:spMk id="75" creationId="{AF2F604E-43BE-4DC3-B983-E071523364F8}"/>
          </ac:spMkLst>
        </pc:spChg>
        <pc:spChg chg="add del">
          <ac:chgData name="Hisham Salem" userId="2e4722b5-ca3d-4317-9f3c-fa84a1d35792" providerId="ADAL" clId="{529823E8-5C22-4E8D-A9F0-F1A39FEE1453}" dt="2021-11-28T16:26:08.622" v="572" actId="26606"/>
          <ac:spMkLst>
            <pc:docMk/>
            <pc:sldMk cId="1995218644" sldId="308"/>
            <ac:spMk id="77" creationId="{08C9B587-E65E-4B52-B37C-ABEBB6E87928}"/>
          </ac:spMkLst>
        </pc:spChg>
        <pc:spChg chg="add del">
          <ac:chgData name="Hisham Salem" userId="2e4722b5-ca3d-4317-9f3c-fa84a1d35792" providerId="ADAL" clId="{529823E8-5C22-4E8D-A9F0-F1A39FEE1453}" dt="2021-11-28T16:26:30.702" v="594" actId="26606"/>
          <ac:spMkLst>
            <pc:docMk/>
            <pc:sldMk cId="1995218644" sldId="308"/>
            <ac:spMk id="111" creationId="{73BCEA90-F7D5-4EC1-9BE2-5A49A20F4B1D}"/>
          </ac:spMkLst>
        </pc:spChg>
        <pc:spChg chg="add del">
          <ac:chgData name="Hisham Salem" userId="2e4722b5-ca3d-4317-9f3c-fa84a1d35792" providerId="ADAL" clId="{529823E8-5C22-4E8D-A9F0-F1A39FEE1453}" dt="2021-11-28T16:26:30.702" v="594" actId="26606"/>
          <ac:spMkLst>
            <pc:docMk/>
            <pc:sldMk cId="1995218644" sldId="308"/>
            <ac:spMk id="113" creationId="{9848F91B-FA65-4A06-A177-8CCF7EBC8631}"/>
          </ac:spMkLst>
        </pc:spChg>
        <pc:spChg chg="add del">
          <ac:chgData name="Hisham Salem" userId="2e4722b5-ca3d-4317-9f3c-fa84a1d35792" providerId="ADAL" clId="{529823E8-5C22-4E8D-A9F0-F1A39FEE1453}" dt="2021-11-28T16:26:30.702" v="594" actId="26606"/>
          <ac:spMkLst>
            <pc:docMk/>
            <pc:sldMk cId="1995218644" sldId="308"/>
            <ac:spMk id="115" creationId="{2CF7CF5F-D747-47B3-80B1-8392750446C6}"/>
          </ac:spMkLst>
        </pc:spChg>
        <pc:spChg chg="add del">
          <ac:chgData name="Hisham Salem" userId="2e4722b5-ca3d-4317-9f3c-fa84a1d35792" providerId="ADAL" clId="{529823E8-5C22-4E8D-A9F0-F1A39FEE1453}" dt="2021-11-28T16:26:30.702" v="594" actId="26606"/>
          <ac:spMkLst>
            <pc:docMk/>
            <pc:sldMk cId="1995218644" sldId="308"/>
            <ac:spMk id="117" creationId="{820B6604-1FF9-43F5-AC47-3D41CB2F563B}"/>
          </ac:spMkLst>
        </pc:spChg>
        <pc:spChg chg="add del">
          <ac:chgData name="Hisham Salem" userId="2e4722b5-ca3d-4317-9f3c-fa84a1d35792" providerId="ADAL" clId="{529823E8-5C22-4E8D-A9F0-F1A39FEE1453}" dt="2021-11-28T16:26:30.702" v="594" actId="26606"/>
          <ac:spMkLst>
            <pc:docMk/>
            <pc:sldMk cId="1995218644" sldId="308"/>
            <ac:spMk id="119" creationId="{D98779F6-5395-4B82-BDCB-4ADF6A5BB9E5}"/>
          </ac:spMkLst>
        </pc:spChg>
        <pc:spChg chg="add del">
          <ac:chgData name="Hisham Salem" userId="2e4722b5-ca3d-4317-9f3c-fa84a1d35792" providerId="ADAL" clId="{529823E8-5C22-4E8D-A9F0-F1A39FEE1453}" dt="2021-11-28T16:26:30.702" v="594" actId="26606"/>
          <ac:spMkLst>
            <pc:docMk/>
            <pc:sldMk cId="1995218644" sldId="308"/>
            <ac:spMk id="121" creationId="{CE1108CD-786E-4304-9504-9C5AD64829D2}"/>
          </ac:spMkLst>
        </pc:spChg>
        <pc:spChg chg="add del">
          <ac:chgData name="Hisham Salem" userId="2e4722b5-ca3d-4317-9f3c-fa84a1d35792" providerId="ADAL" clId="{529823E8-5C22-4E8D-A9F0-F1A39FEE1453}" dt="2021-11-28T16:26:30.702" v="594" actId="26606"/>
          <ac:spMkLst>
            <pc:docMk/>
            <pc:sldMk cId="1995218644" sldId="308"/>
            <ac:spMk id="123" creationId="{C70191CD-D48F-4F7A-8077-0380603A29E2}"/>
          </ac:spMkLst>
        </pc:spChg>
        <pc:spChg chg="add del">
          <ac:chgData name="Hisham Salem" userId="2e4722b5-ca3d-4317-9f3c-fa84a1d35792" providerId="ADAL" clId="{529823E8-5C22-4E8D-A9F0-F1A39FEE1453}" dt="2021-11-28T16:26:10.032" v="574" actId="26606"/>
          <ac:spMkLst>
            <pc:docMk/>
            <pc:sldMk cId="1995218644" sldId="308"/>
            <ac:spMk id="11268" creationId="{C1DD1A8A-57D5-4A81-AD04-532B043C5611}"/>
          </ac:spMkLst>
        </pc:spChg>
        <pc:spChg chg="add del">
          <ac:chgData name="Hisham Salem" userId="2e4722b5-ca3d-4317-9f3c-fa84a1d35792" providerId="ADAL" clId="{529823E8-5C22-4E8D-A9F0-F1A39FEE1453}" dt="2021-11-28T16:26:10.032" v="574" actId="26606"/>
          <ac:spMkLst>
            <pc:docMk/>
            <pc:sldMk cId="1995218644" sldId="308"/>
            <ac:spMk id="11269" creationId="{007891EC-4501-44ED-A8C8-B11B6DB767AB}"/>
          </ac:spMkLst>
        </pc:spChg>
        <pc:spChg chg="add del">
          <ac:chgData name="Hisham Salem" userId="2e4722b5-ca3d-4317-9f3c-fa84a1d35792" providerId="ADAL" clId="{529823E8-5C22-4E8D-A9F0-F1A39FEE1453}" dt="2021-11-28T16:26:10.640" v="576" actId="26606"/>
          <ac:spMkLst>
            <pc:docMk/>
            <pc:sldMk cId="1995218644" sldId="308"/>
            <ac:spMk id="11271" creationId="{9203DE33-2CD4-4CA8-9AF3-37C3B65133B0}"/>
          </ac:spMkLst>
        </pc:spChg>
        <pc:spChg chg="add del">
          <ac:chgData name="Hisham Salem" userId="2e4722b5-ca3d-4317-9f3c-fa84a1d35792" providerId="ADAL" clId="{529823E8-5C22-4E8D-A9F0-F1A39FEE1453}" dt="2021-11-28T16:26:10.640" v="576" actId="26606"/>
          <ac:spMkLst>
            <pc:docMk/>
            <pc:sldMk cId="1995218644" sldId="308"/>
            <ac:spMk id="11272" creationId="{0AF57B88-1D4C-41FA-A761-EC1DD10C35CB}"/>
          </ac:spMkLst>
        </pc:spChg>
        <pc:spChg chg="add del">
          <ac:chgData name="Hisham Salem" userId="2e4722b5-ca3d-4317-9f3c-fa84a1d35792" providerId="ADAL" clId="{529823E8-5C22-4E8D-A9F0-F1A39FEE1453}" dt="2021-11-28T16:26:10.640" v="576" actId="26606"/>
          <ac:spMkLst>
            <pc:docMk/>
            <pc:sldMk cId="1995218644" sldId="308"/>
            <ac:spMk id="11273" creationId="{D2548F45-5164-4ABB-8212-7F293FDED8D4}"/>
          </ac:spMkLst>
        </pc:spChg>
        <pc:spChg chg="add del">
          <ac:chgData name="Hisham Salem" userId="2e4722b5-ca3d-4317-9f3c-fa84a1d35792" providerId="ADAL" clId="{529823E8-5C22-4E8D-A9F0-F1A39FEE1453}" dt="2021-11-28T16:26:10.640" v="576" actId="26606"/>
          <ac:spMkLst>
            <pc:docMk/>
            <pc:sldMk cId="1995218644" sldId="308"/>
            <ac:spMk id="11274" creationId="{5E81CCFB-7BEF-4186-86FB-D09450B4D02D}"/>
          </ac:spMkLst>
        </pc:spChg>
        <pc:spChg chg="add del">
          <ac:chgData name="Hisham Salem" userId="2e4722b5-ca3d-4317-9f3c-fa84a1d35792" providerId="ADAL" clId="{529823E8-5C22-4E8D-A9F0-F1A39FEE1453}" dt="2021-11-28T16:26:11.007" v="578" actId="26606"/>
          <ac:spMkLst>
            <pc:docMk/>
            <pc:sldMk cId="1995218644" sldId="308"/>
            <ac:spMk id="11276" creationId="{C1DD1A8A-57D5-4A81-AD04-532B043C5611}"/>
          </ac:spMkLst>
        </pc:spChg>
        <pc:spChg chg="add del">
          <ac:chgData name="Hisham Salem" userId="2e4722b5-ca3d-4317-9f3c-fa84a1d35792" providerId="ADAL" clId="{529823E8-5C22-4E8D-A9F0-F1A39FEE1453}" dt="2021-11-28T16:26:11.007" v="578" actId="26606"/>
          <ac:spMkLst>
            <pc:docMk/>
            <pc:sldMk cId="1995218644" sldId="308"/>
            <ac:spMk id="11277" creationId="{007891EC-4501-44ED-A8C8-B11B6DB767AB}"/>
          </ac:spMkLst>
        </pc:spChg>
        <pc:spChg chg="add del">
          <ac:chgData name="Hisham Salem" userId="2e4722b5-ca3d-4317-9f3c-fa84a1d35792" providerId="ADAL" clId="{529823E8-5C22-4E8D-A9F0-F1A39FEE1453}" dt="2021-11-28T16:26:11.356" v="580" actId="26606"/>
          <ac:spMkLst>
            <pc:docMk/>
            <pc:sldMk cId="1995218644" sldId="308"/>
            <ac:spMk id="11279" creationId="{0671A8AE-40A1-4631-A6B8-581AFF065482}"/>
          </ac:spMkLst>
        </pc:spChg>
        <pc:spChg chg="add del">
          <ac:chgData name="Hisham Salem" userId="2e4722b5-ca3d-4317-9f3c-fa84a1d35792" providerId="ADAL" clId="{529823E8-5C22-4E8D-A9F0-F1A39FEE1453}" dt="2021-11-28T16:26:11.356" v="580" actId="26606"/>
          <ac:spMkLst>
            <pc:docMk/>
            <pc:sldMk cId="1995218644" sldId="308"/>
            <ac:spMk id="11280" creationId="{AB58EF07-17C2-48CF-ABB0-EEF1F17CB8F0}"/>
          </ac:spMkLst>
        </pc:spChg>
        <pc:spChg chg="add del">
          <ac:chgData name="Hisham Salem" userId="2e4722b5-ca3d-4317-9f3c-fa84a1d35792" providerId="ADAL" clId="{529823E8-5C22-4E8D-A9F0-F1A39FEE1453}" dt="2021-11-28T16:26:11.356" v="580" actId="26606"/>
          <ac:spMkLst>
            <pc:docMk/>
            <pc:sldMk cId="1995218644" sldId="308"/>
            <ac:spMk id="11281" creationId="{AF2F604E-43BE-4DC3-B983-E071523364F8}"/>
          </ac:spMkLst>
        </pc:spChg>
        <pc:spChg chg="add del">
          <ac:chgData name="Hisham Salem" userId="2e4722b5-ca3d-4317-9f3c-fa84a1d35792" providerId="ADAL" clId="{529823E8-5C22-4E8D-A9F0-F1A39FEE1453}" dt="2021-11-28T16:26:11.356" v="580" actId="26606"/>
          <ac:spMkLst>
            <pc:docMk/>
            <pc:sldMk cId="1995218644" sldId="308"/>
            <ac:spMk id="11282" creationId="{08C9B587-E65E-4B52-B37C-ABEBB6E87928}"/>
          </ac:spMkLst>
        </pc:spChg>
        <pc:spChg chg="add del">
          <ac:chgData name="Hisham Salem" userId="2e4722b5-ca3d-4317-9f3c-fa84a1d35792" providerId="ADAL" clId="{529823E8-5C22-4E8D-A9F0-F1A39FEE1453}" dt="2021-11-28T16:26:11.775" v="582" actId="26606"/>
          <ac:spMkLst>
            <pc:docMk/>
            <pc:sldMk cId="1995218644" sldId="308"/>
            <ac:spMk id="11284" creationId="{657F69E0-C4B0-4BEC-A689-4F8D877F05D4}"/>
          </ac:spMkLst>
        </pc:spChg>
        <pc:spChg chg="add del">
          <ac:chgData name="Hisham Salem" userId="2e4722b5-ca3d-4317-9f3c-fa84a1d35792" providerId="ADAL" clId="{529823E8-5C22-4E8D-A9F0-F1A39FEE1453}" dt="2021-11-28T16:26:11.775" v="582" actId="26606"/>
          <ac:spMkLst>
            <pc:docMk/>
            <pc:sldMk cId="1995218644" sldId="308"/>
            <ac:spMk id="11285" creationId="{9F6380B4-6A1C-481E-8408-B4E6C75B9B81}"/>
          </ac:spMkLst>
        </pc:spChg>
        <pc:spChg chg="add del">
          <ac:chgData name="Hisham Salem" userId="2e4722b5-ca3d-4317-9f3c-fa84a1d35792" providerId="ADAL" clId="{529823E8-5C22-4E8D-A9F0-F1A39FEE1453}" dt="2021-11-28T16:26:12.570" v="585" actId="26606"/>
          <ac:spMkLst>
            <pc:docMk/>
            <pc:sldMk cId="1995218644" sldId="308"/>
            <ac:spMk id="11287" creationId="{E91DC736-0EF8-4F87-9146-EBF1D2EE4D3D}"/>
          </ac:spMkLst>
        </pc:spChg>
        <pc:spChg chg="add del">
          <ac:chgData name="Hisham Salem" userId="2e4722b5-ca3d-4317-9f3c-fa84a1d35792" providerId="ADAL" clId="{529823E8-5C22-4E8D-A9F0-F1A39FEE1453}" dt="2021-11-28T16:26:12.570" v="585" actId="26606"/>
          <ac:spMkLst>
            <pc:docMk/>
            <pc:sldMk cId="1995218644" sldId="308"/>
            <ac:spMk id="11288" creationId="{097CD68E-23E3-4007-8847-CD0944C4F7BE}"/>
          </ac:spMkLst>
        </pc:spChg>
        <pc:spChg chg="add del">
          <ac:chgData name="Hisham Salem" userId="2e4722b5-ca3d-4317-9f3c-fa84a1d35792" providerId="ADAL" clId="{529823E8-5C22-4E8D-A9F0-F1A39FEE1453}" dt="2021-11-28T16:26:12.570" v="585" actId="26606"/>
          <ac:spMkLst>
            <pc:docMk/>
            <pc:sldMk cId="1995218644" sldId="308"/>
            <ac:spMk id="11289" creationId="{AF2F604E-43BE-4DC3-B983-E071523364F8}"/>
          </ac:spMkLst>
        </pc:spChg>
        <pc:spChg chg="add del">
          <ac:chgData name="Hisham Salem" userId="2e4722b5-ca3d-4317-9f3c-fa84a1d35792" providerId="ADAL" clId="{529823E8-5C22-4E8D-A9F0-F1A39FEE1453}" dt="2021-11-28T16:26:12.570" v="585" actId="26606"/>
          <ac:spMkLst>
            <pc:docMk/>
            <pc:sldMk cId="1995218644" sldId="308"/>
            <ac:spMk id="11290" creationId="{08C9B587-E65E-4B52-B37C-ABEBB6E87928}"/>
          </ac:spMkLst>
        </pc:spChg>
        <pc:spChg chg="add del">
          <ac:chgData name="Hisham Salem" userId="2e4722b5-ca3d-4317-9f3c-fa84a1d35792" providerId="ADAL" clId="{529823E8-5C22-4E8D-A9F0-F1A39FEE1453}" dt="2021-11-28T16:26:13.261" v="587" actId="26606"/>
          <ac:spMkLst>
            <pc:docMk/>
            <pc:sldMk cId="1995218644" sldId="308"/>
            <ac:spMk id="11292" creationId="{657F69E0-C4B0-4BEC-A689-4F8D877F05D4}"/>
          </ac:spMkLst>
        </pc:spChg>
        <pc:spChg chg="add del">
          <ac:chgData name="Hisham Salem" userId="2e4722b5-ca3d-4317-9f3c-fa84a1d35792" providerId="ADAL" clId="{529823E8-5C22-4E8D-A9F0-F1A39FEE1453}" dt="2021-11-28T16:26:13.261" v="587" actId="26606"/>
          <ac:spMkLst>
            <pc:docMk/>
            <pc:sldMk cId="1995218644" sldId="308"/>
            <ac:spMk id="11293" creationId="{9F6380B4-6A1C-481E-8408-B4E6C75B9B81}"/>
          </ac:spMkLst>
        </pc:spChg>
        <pc:spChg chg="add del">
          <ac:chgData name="Hisham Salem" userId="2e4722b5-ca3d-4317-9f3c-fa84a1d35792" providerId="ADAL" clId="{529823E8-5C22-4E8D-A9F0-F1A39FEE1453}" dt="2021-11-28T16:26:16.238" v="589" actId="26606"/>
          <ac:spMkLst>
            <pc:docMk/>
            <pc:sldMk cId="1995218644" sldId="308"/>
            <ac:spMk id="11295" creationId="{0671A8AE-40A1-4631-A6B8-581AFF065482}"/>
          </ac:spMkLst>
        </pc:spChg>
        <pc:spChg chg="add del">
          <ac:chgData name="Hisham Salem" userId="2e4722b5-ca3d-4317-9f3c-fa84a1d35792" providerId="ADAL" clId="{529823E8-5C22-4E8D-A9F0-F1A39FEE1453}" dt="2021-11-28T16:26:16.238" v="589" actId="26606"/>
          <ac:spMkLst>
            <pc:docMk/>
            <pc:sldMk cId="1995218644" sldId="308"/>
            <ac:spMk id="11296" creationId="{AB58EF07-17C2-48CF-ABB0-EEF1F17CB8F0}"/>
          </ac:spMkLst>
        </pc:spChg>
        <pc:spChg chg="add del">
          <ac:chgData name="Hisham Salem" userId="2e4722b5-ca3d-4317-9f3c-fa84a1d35792" providerId="ADAL" clId="{529823E8-5C22-4E8D-A9F0-F1A39FEE1453}" dt="2021-11-28T16:26:16.238" v="589" actId="26606"/>
          <ac:spMkLst>
            <pc:docMk/>
            <pc:sldMk cId="1995218644" sldId="308"/>
            <ac:spMk id="11297" creationId="{AF2F604E-43BE-4DC3-B983-E071523364F8}"/>
          </ac:spMkLst>
        </pc:spChg>
        <pc:spChg chg="add del">
          <ac:chgData name="Hisham Salem" userId="2e4722b5-ca3d-4317-9f3c-fa84a1d35792" providerId="ADAL" clId="{529823E8-5C22-4E8D-A9F0-F1A39FEE1453}" dt="2021-11-28T16:26:16.238" v="589" actId="26606"/>
          <ac:spMkLst>
            <pc:docMk/>
            <pc:sldMk cId="1995218644" sldId="308"/>
            <ac:spMk id="11298" creationId="{08C9B587-E65E-4B52-B37C-ABEBB6E87928}"/>
          </ac:spMkLst>
        </pc:spChg>
        <pc:spChg chg="add del">
          <ac:chgData name="Hisham Salem" userId="2e4722b5-ca3d-4317-9f3c-fa84a1d35792" providerId="ADAL" clId="{529823E8-5C22-4E8D-A9F0-F1A39FEE1453}" dt="2021-11-28T16:26:17.272" v="591" actId="26606"/>
          <ac:spMkLst>
            <pc:docMk/>
            <pc:sldMk cId="1995218644" sldId="308"/>
            <ac:spMk id="11300" creationId="{C1DD1A8A-57D5-4A81-AD04-532B043C5611}"/>
          </ac:spMkLst>
        </pc:spChg>
        <pc:spChg chg="add del">
          <ac:chgData name="Hisham Salem" userId="2e4722b5-ca3d-4317-9f3c-fa84a1d35792" providerId="ADAL" clId="{529823E8-5C22-4E8D-A9F0-F1A39FEE1453}" dt="2021-11-28T16:26:17.272" v="591" actId="26606"/>
          <ac:spMkLst>
            <pc:docMk/>
            <pc:sldMk cId="1995218644" sldId="308"/>
            <ac:spMk id="11301" creationId="{007891EC-4501-44ED-A8C8-B11B6DB767AB}"/>
          </ac:spMkLst>
        </pc:spChg>
        <pc:spChg chg="add del">
          <ac:chgData name="Hisham Salem" userId="2e4722b5-ca3d-4317-9f3c-fa84a1d35792" providerId="ADAL" clId="{529823E8-5C22-4E8D-A9F0-F1A39FEE1453}" dt="2021-11-28T16:26:33.326" v="601" actId="26606"/>
          <ac:spMkLst>
            <pc:docMk/>
            <pc:sldMk cId="1995218644" sldId="308"/>
            <ac:spMk id="11303" creationId="{0671A8AE-40A1-4631-A6B8-581AFF065482}"/>
          </ac:spMkLst>
        </pc:spChg>
        <pc:spChg chg="add del">
          <ac:chgData name="Hisham Salem" userId="2e4722b5-ca3d-4317-9f3c-fa84a1d35792" providerId="ADAL" clId="{529823E8-5C22-4E8D-A9F0-F1A39FEE1453}" dt="2021-11-28T16:26:33.326" v="601" actId="26606"/>
          <ac:spMkLst>
            <pc:docMk/>
            <pc:sldMk cId="1995218644" sldId="308"/>
            <ac:spMk id="11304" creationId="{AB58EF07-17C2-48CF-ABB0-EEF1F17CB8F0}"/>
          </ac:spMkLst>
        </pc:spChg>
        <pc:spChg chg="add del">
          <ac:chgData name="Hisham Salem" userId="2e4722b5-ca3d-4317-9f3c-fa84a1d35792" providerId="ADAL" clId="{529823E8-5C22-4E8D-A9F0-F1A39FEE1453}" dt="2021-11-28T16:26:33.326" v="601" actId="26606"/>
          <ac:spMkLst>
            <pc:docMk/>
            <pc:sldMk cId="1995218644" sldId="308"/>
            <ac:spMk id="11305" creationId="{AF2F604E-43BE-4DC3-B983-E071523364F8}"/>
          </ac:spMkLst>
        </pc:spChg>
        <pc:spChg chg="add del">
          <ac:chgData name="Hisham Salem" userId="2e4722b5-ca3d-4317-9f3c-fa84a1d35792" providerId="ADAL" clId="{529823E8-5C22-4E8D-A9F0-F1A39FEE1453}" dt="2021-11-28T16:26:33.326" v="601" actId="26606"/>
          <ac:spMkLst>
            <pc:docMk/>
            <pc:sldMk cId="1995218644" sldId="308"/>
            <ac:spMk id="11306" creationId="{08C9B587-E65E-4B52-B37C-ABEBB6E87928}"/>
          </ac:spMkLst>
        </pc:spChg>
        <pc:spChg chg="add del">
          <ac:chgData name="Hisham Salem" userId="2e4722b5-ca3d-4317-9f3c-fa84a1d35792" providerId="ADAL" clId="{529823E8-5C22-4E8D-A9F0-F1A39FEE1453}" dt="2021-11-28T16:26:31.187" v="596" actId="26606"/>
          <ac:spMkLst>
            <pc:docMk/>
            <pc:sldMk cId="1995218644" sldId="308"/>
            <ac:spMk id="11308" creationId="{23D09407-53BC-485E-B4CE-BC5E4FC4B25B}"/>
          </ac:spMkLst>
        </pc:spChg>
        <pc:spChg chg="add del">
          <ac:chgData name="Hisham Salem" userId="2e4722b5-ca3d-4317-9f3c-fa84a1d35792" providerId="ADAL" clId="{529823E8-5C22-4E8D-A9F0-F1A39FEE1453}" dt="2021-11-28T16:26:31.187" v="596" actId="26606"/>
          <ac:spMkLst>
            <pc:docMk/>
            <pc:sldMk cId="1995218644" sldId="308"/>
            <ac:spMk id="11309" creationId="{921DB988-49FC-4608-B0A2-E2F3A4019041}"/>
          </ac:spMkLst>
        </pc:spChg>
        <pc:spChg chg="add del">
          <ac:chgData name="Hisham Salem" userId="2e4722b5-ca3d-4317-9f3c-fa84a1d35792" providerId="ADAL" clId="{529823E8-5C22-4E8D-A9F0-F1A39FEE1453}" dt="2021-11-28T16:26:31.780" v="598" actId="26606"/>
          <ac:spMkLst>
            <pc:docMk/>
            <pc:sldMk cId="1995218644" sldId="308"/>
            <ac:spMk id="11316" creationId="{55666830-9A19-4E01-8505-D6C7F9AC5665}"/>
          </ac:spMkLst>
        </pc:spChg>
        <pc:spChg chg="add del">
          <ac:chgData name="Hisham Salem" userId="2e4722b5-ca3d-4317-9f3c-fa84a1d35792" providerId="ADAL" clId="{529823E8-5C22-4E8D-A9F0-F1A39FEE1453}" dt="2021-11-28T16:26:31.780" v="598" actId="26606"/>
          <ac:spMkLst>
            <pc:docMk/>
            <pc:sldMk cId="1995218644" sldId="308"/>
            <ac:spMk id="11317" creationId="{AE9FC877-7FB6-4D22-9988-35420644E202}"/>
          </ac:spMkLst>
        </pc:spChg>
        <pc:spChg chg="add del">
          <ac:chgData name="Hisham Salem" userId="2e4722b5-ca3d-4317-9f3c-fa84a1d35792" providerId="ADAL" clId="{529823E8-5C22-4E8D-A9F0-F1A39FEE1453}" dt="2021-11-28T16:26:31.780" v="598" actId="26606"/>
          <ac:spMkLst>
            <pc:docMk/>
            <pc:sldMk cId="1995218644" sldId="308"/>
            <ac:spMk id="11318" creationId="{E41809D1-F12E-46BB-B804-5F209D325E8B}"/>
          </ac:spMkLst>
        </pc:spChg>
        <pc:spChg chg="add del">
          <ac:chgData name="Hisham Salem" userId="2e4722b5-ca3d-4317-9f3c-fa84a1d35792" providerId="ADAL" clId="{529823E8-5C22-4E8D-A9F0-F1A39FEE1453}" dt="2021-11-28T16:26:31.780" v="598" actId="26606"/>
          <ac:spMkLst>
            <pc:docMk/>
            <pc:sldMk cId="1995218644" sldId="308"/>
            <ac:spMk id="11319" creationId="{AF2F604E-43BE-4DC3-B983-E071523364F8}"/>
          </ac:spMkLst>
        </pc:spChg>
        <pc:spChg chg="add del">
          <ac:chgData name="Hisham Salem" userId="2e4722b5-ca3d-4317-9f3c-fa84a1d35792" providerId="ADAL" clId="{529823E8-5C22-4E8D-A9F0-F1A39FEE1453}" dt="2021-11-28T16:26:31.780" v="598" actId="26606"/>
          <ac:spMkLst>
            <pc:docMk/>
            <pc:sldMk cId="1995218644" sldId="308"/>
            <ac:spMk id="11320" creationId="{08C9B587-E65E-4B52-B37C-ABEBB6E87928}"/>
          </ac:spMkLst>
        </pc:spChg>
        <pc:spChg chg="add del">
          <ac:chgData name="Hisham Salem" userId="2e4722b5-ca3d-4317-9f3c-fa84a1d35792" providerId="ADAL" clId="{529823E8-5C22-4E8D-A9F0-F1A39FEE1453}" dt="2021-11-28T16:26:33.321" v="600" actId="26606"/>
          <ac:spMkLst>
            <pc:docMk/>
            <pc:sldMk cId="1995218644" sldId="308"/>
            <ac:spMk id="11322" creationId="{F1611BA9-268A-49A6-84F8-FC91536686E4}"/>
          </ac:spMkLst>
        </pc:spChg>
        <pc:spChg chg="add del">
          <ac:chgData name="Hisham Salem" userId="2e4722b5-ca3d-4317-9f3c-fa84a1d35792" providerId="ADAL" clId="{529823E8-5C22-4E8D-A9F0-F1A39FEE1453}" dt="2021-11-28T16:26:33.321" v="600" actId="26606"/>
          <ac:spMkLst>
            <pc:docMk/>
            <pc:sldMk cId="1995218644" sldId="308"/>
            <ac:spMk id="11323" creationId="{E20EB187-900F-4AF5-813B-101456D9FD39}"/>
          </ac:spMkLst>
        </pc:spChg>
        <pc:spChg chg="add del">
          <ac:chgData name="Hisham Salem" userId="2e4722b5-ca3d-4317-9f3c-fa84a1d35792" providerId="ADAL" clId="{529823E8-5C22-4E8D-A9F0-F1A39FEE1453}" dt="2021-11-28T16:26:33.321" v="600" actId="26606"/>
          <ac:spMkLst>
            <pc:docMk/>
            <pc:sldMk cId="1995218644" sldId="308"/>
            <ac:spMk id="11324" creationId="{1825D5AF-D278-4D9A-A4F5-A1A1D3507636}"/>
          </ac:spMkLst>
        </pc:spChg>
        <pc:spChg chg="add">
          <ac:chgData name="Hisham Salem" userId="2e4722b5-ca3d-4317-9f3c-fa84a1d35792" providerId="ADAL" clId="{529823E8-5C22-4E8D-A9F0-F1A39FEE1453}" dt="2021-11-28T16:26:33.326" v="601" actId="26606"/>
          <ac:spMkLst>
            <pc:docMk/>
            <pc:sldMk cId="1995218644" sldId="308"/>
            <ac:spMk id="11326" creationId="{0671A8AE-40A1-4631-A6B8-581AFF065482}"/>
          </ac:spMkLst>
        </pc:spChg>
        <pc:spChg chg="add">
          <ac:chgData name="Hisham Salem" userId="2e4722b5-ca3d-4317-9f3c-fa84a1d35792" providerId="ADAL" clId="{529823E8-5C22-4E8D-A9F0-F1A39FEE1453}" dt="2021-11-28T16:26:33.326" v="601" actId="26606"/>
          <ac:spMkLst>
            <pc:docMk/>
            <pc:sldMk cId="1995218644" sldId="308"/>
            <ac:spMk id="11327" creationId="{AB58EF07-17C2-48CF-ABB0-EEF1F17CB8F0}"/>
          </ac:spMkLst>
        </pc:spChg>
        <pc:spChg chg="add">
          <ac:chgData name="Hisham Salem" userId="2e4722b5-ca3d-4317-9f3c-fa84a1d35792" providerId="ADAL" clId="{529823E8-5C22-4E8D-A9F0-F1A39FEE1453}" dt="2021-11-28T16:26:33.326" v="601" actId="26606"/>
          <ac:spMkLst>
            <pc:docMk/>
            <pc:sldMk cId="1995218644" sldId="308"/>
            <ac:spMk id="11328" creationId="{AF2F604E-43BE-4DC3-B983-E071523364F8}"/>
          </ac:spMkLst>
        </pc:spChg>
        <pc:spChg chg="add">
          <ac:chgData name="Hisham Salem" userId="2e4722b5-ca3d-4317-9f3c-fa84a1d35792" providerId="ADAL" clId="{529823E8-5C22-4E8D-A9F0-F1A39FEE1453}" dt="2021-11-28T16:26:33.326" v="601" actId="26606"/>
          <ac:spMkLst>
            <pc:docMk/>
            <pc:sldMk cId="1995218644" sldId="308"/>
            <ac:spMk id="11329" creationId="{08C9B587-E65E-4B52-B37C-ABEBB6E87928}"/>
          </ac:spMkLst>
        </pc:spChg>
        <pc:grpChg chg="add del">
          <ac:chgData name="Hisham Salem" userId="2e4722b5-ca3d-4317-9f3c-fa84a1d35792" providerId="ADAL" clId="{529823E8-5C22-4E8D-A9F0-F1A39FEE1453}" dt="2021-11-28T16:26:31.187" v="596" actId="26606"/>
          <ac:grpSpMkLst>
            <pc:docMk/>
            <pc:sldMk cId="1995218644" sldId="308"/>
            <ac:grpSpMk id="11310" creationId="{E9B930FD-8671-4C4C-ADCF-73AC1D0CD417}"/>
          </ac:grpSpMkLst>
        </pc:grpChg>
        <pc:grpChg chg="add del">
          <ac:chgData name="Hisham Salem" userId="2e4722b5-ca3d-4317-9f3c-fa84a1d35792" providerId="ADAL" clId="{529823E8-5C22-4E8D-A9F0-F1A39FEE1453}" dt="2021-11-28T16:26:31.187" v="596" actId="26606"/>
          <ac:grpSpMkLst>
            <pc:docMk/>
            <pc:sldMk cId="1995218644" sldId="308"/>
            <ac:grpSpMk id="11313" creationId="{383C2651-AE0C-4AE4-8725-E2F9414FE219}"/>
          </ac:grpSpMkLst>
        </pc:grpChg>
        <pc:picChg chg="add mod ord">
          <ac:chgData name="Hisham Salem" userId="2e4722b5-ca3d-4317-9f3c-fa84a1d35792" providerId="ADAL" clId="{529823E8-5C22-4E8D-A9F0-F1A39FEE1453}" dt="2021-11-28T16:26:33.326" v="601" actId="26606"/>
          <ac:picMkLst>
            <pc:docMk/>
            <pc:sldMk cId="1995218644" sldId="308"/>
            <ac:picMk id="11266" creationId="{EC459294-3E22-4EE8-B70F-4168453EA009}"/>
          </ac:picMkLst>
        </pc:picChg>
      </pc:sldChg>
      <pc:sldChg chg="addSp delSp modSp add mod setBg setClrOvrMap">
        <pc:chgData name="Hisham Salem" userId="2e4722b5-ca3d-4317-9f3c-fa84a1d35792" providerId="ADAL" clId="{529823E8-5C22-4E8D-A9F0-F1A39FEE1453}" dt="2021-11-29T16:18:57.744" v="1342" actId="207"/>
        <pc:sldMkLst>
          <pc:docMk/>
          <pc:sldMk cId="1797836112" sldId="309"/>
        </pc:sldMkLst>
        <pc:spChg chg="mod">
          <ac:chgData name="Hisham Salem" userId="2e4722b5-ca3d-4317-9f3c-fa84a1d35792" providerId="ADAL" clId="{529823E8-5C22-4E8D-A9F0-F1A39FEE1453}" dt="2021-11-28T16:45:12.262" v="878" actId="26606"/>
          <ac:spMkLst>
            <pc:docMk/>
            <pc:sldMk cId="1797836112" sldId="309"/>
            <ac:spMk id="2" creationId="{696468E7-7868-4A06-8C67-A64BA2B4E3EB}"/>
          </ac:spMkLst>
        </pc:spChg>
        <pc:spChg chg="mod">
          <ac:chgData name="Hisham Salem" userId="2e4722b5-ca3d-4317-9f3c-fa84a1d35792" providerId="ADAL" clId="{529823E8-5C22-4E8D-A9F0-F1A39FEE1453}" dt="2021-11-29T16:18:57.744" v="1342" actId="207"/>
          <ac:spMkLst>
            <pc:docMk/>
            <pc:sldMk cId="1797836112" sldId="309"/>
            <ac:spMk id="3" creationId="{D5098F23-F7E6-4E74-8CC6-C69A16986B1A}"/>
          </ac:spMkLst>
        </pc:spChg>
        <pc:spChg chg="add del">
          <ac:chgData name="Hisham Salem" userId="2e4722b5-ca3d-4317-9f3c-fa84a1d35792" providerId="ADAL" clId="{529823E8-5C22-4E8D-A9F0-F1A39FEE1453}" dt="2021-11-28T16:45:12.262" v="878" actId="26606"/>
          <ac:spMkLst>
            <pc:docMk/>
            <pc:sldMk cId="1797836112" sldId="309"/>
            <ac:spMk id="8" creationId="{7264F718-7FAC-4056-9FA9-A603EC682FE7}"/>
          </ac:spMkLst>
        </pc:spChg>
        <pc:spChg chg="add del">
          <ac:chgData name="Hisham Salem" userId="2e4722b5-ca3d-4317-9f3c-fa84a1d35792" providerId="ADAL" clId="{529823E8-5C22-4E8D-A9F0-F1A39FEE1453}" dt="2021-11-28T16:45:12.262" v="878" actId="26606"/>
          <ac:spMkLst>
            <pc:docMk/>
            <pc:sldMk cId="1797836112" sldId="309"/>
            <ac:spMk id="10" creationId="{F74639F7-E3C7-4165-A83E-6386A86BA1DA}"/>
          </ac:spMkLst>
        </pc:spChg>
        <pc:spChg chg="add del">
          <ac:chgData name="Hisham Salem" userId="2e4722b5-ca3d-4317-9f3c-fa84a1d35792" providerId="ADAL" clId="{529823E8-5C22-4E8D-A9F0-F1A39FEE1453}" dt="2021-11-28T16:45:12.262" v="878" actId="26606"/>
          <ac:spMkLst>
            <pc:docMk/>
            <pc:sldMk cId="1797836112" sldId="309"/>
            <ac:spMk id="12" creationId="{8B3AF0F1-707A-463E-B5EE-33C63A40CFC9}"/>
          </ac:spMkLst>
        </pc:spChg>
        <pc:spChg chg="add del">
          <ac:chgData name="Hisham Salem" userId="2e4722b5-ca3d-4317-9f3c-fa84a1d35792" providerId="ADAL" clId="{529823E8-5C22-4E8D-A9F0-F1A39FEE1453}" dt="2021-11-28T16:45:06.801" v="873" actId="26606"/>
          <ac:spMkLst>
            <pc:docMk/>
            <pc:sldMk cId="1797836112" sldId="309"/>
            <ac:spMk id="17" creationId="{7264F718-7FAC-4056-9FA9-A603EC682FE7}"/>
          </ac:spMkLst>
        </pc:spChg>
        <pc:spChg chg="add del">
          <ac:chgData name="Hisham Salem" userId="2e4722b5-ca3d-4317-9f3c-fa84a1d35792" providerId="ADAL" clId="{529823E8-5C22-4E8D-A9F0-F1A39FEE1453}" dt="2021-11-28T16:45:06.801" v="873" actId="26606"/>
          <ac:spMkLst>
            <pc:docMk/>
            <pc:sldMk cId="1797836112" sldId="309"/>
            <ac:spMk id="19" creationId="{AAD98D1C-F2EB-49D5-899B-086F7E26FCAF}"/>
          </ac:spMkLst>
        </pc:spChg>
        <pc:spChg chg="add del">
          <ac:chgData name="Hisham Salem" userId="2e4722b5-ca3d-4317-9f3c-fa84a1d35792" providerId="ADAL" clId="{529823E8-5C22-4E8D-A9F0-F1A39FEE1453}" dt="2021-11-28T16:45:06.801" v="873" actId="26606"/>
          <ac:spMkLst>
            <pc:docMk/>
            <pc:sldMk cId="1797836112" sldId="309"/>
            <ac:spMk id="21" creationId="{7B4CA2D6-8008-4CEE-8D65-E6BE5477FC69}"/>
          </ac:spMkLst>
        </pc:spChg>
        <pc:spChg chg="add del">
          <ac:chgData name="Hisham Salem" userId="2e4722b5-ca3d-4317-9f3c-fa84a1d35792" providerId="ADAL" clId="{529823E8-5C22-4E8D-A9F0-F1A39FEE1453}" dt="2021-11-28T16:45:10.031" v="875" actId="26606"/>
          <ac:spMkLst>
            <pc:docMk/>
            <pc:sldMk cId="1797836112" sldId="309"/>
            <ac:spMk id="23" creationId="{C7FA33FF-088D-4F16-95A2-2C64D353DEA8}"/>
          </ac:spMkLst>
        </pc:spChg>
        <pc:spChg chg="add del">
          <ac:chgData name="Hisham Salem" userId="2e4722b5-ca3d-4317-9f3c-fa84a1d35792" providerId="ADAL" clId="{529823E8-5C22-4E8D-A9F0-F1A39FEE1453}" dt="2021-11-28T16:45:10.031" v="875" actId="26606"/>
          <ac:spMkLst>
            <pc:docMk/>
            <pc:sldMk cId="1797836112" sldId="309"/>
            <ac:spMk id="24" creationId="{A376EFB1-01CF-419F-ABF1-2AF02BBFCBD1}"/>
          </ac:spMkLst>
        </pc:spChg>
        <pc:spChg chg="add del">
          <ac:chgData name="Hisham Salem" userId="2e4722b5-ca3d-4317-9f3c-fa84a1d35792" providerId="ADAL" clId="{529823E8-5C22-4E8D-A9F0-F1A39FEE1453}" dt="2021-11-28T16:45:10.031" v="875" actId="26606"/>
          <ac:spMkLst>
            <pc:docMk/>
            <pc:sldMk cId="1797836112" sldId="309"/>
            <ac:spMk id="25" creationId="{FF9DEA15-78BD-4750-AA18-B9F28A6D5AB8}"/>
          </ac:spMkLst>
        </pc:spChg>
        <pc:spChg chg="add del">
          <ac:chgData name="Hisham Salem" userId="2e4722b5-ca3d-4317-9f3c-fa84a1d35792" providerId="ADAL" clId="{529823E8-5C22-4E8D-A9F0-F1A39FEE1453}" dt="2021-11-28T16:45:12.228" v="877" actId="26606"/>
          <ac:spMkLst>
            <pc:docMk/>
            <pc:sldMk cId="1797836112" sldId="309"/>
            <ac:spMk id="27" creationId="{EA67B5B4-3A24-436E-B663-1B2EBFF8A0CD}"/>
          </ac:spMkLst>
        </pc:spChg>
        <pc:spChg chg="add del">
          <ac:chgData name="Hisham Salem" userId="2e4722b5-ca3d-4317-9f3c-fa84a1d35792" providerId="ADAL" clId="{529823E8-5C22-4E8D-A9F0-F1A39FEE1453}" dt="2021-11-28T16:45:12.228" v="877" actId="26606"/>
          <ac:spMkLst>
            <pc:docMk/>
            <pc:sldMk cId="1797836112" sldId="309"/>
            <ac:spMk id="28" creationId="{987FDF89-C993-41F4-A1B8-DBAFF16008A9}"/>
          </ac:spMkLst>
        </pc:spChg>
        <pc:spChg chg="add del">
          <ac:chgData name="Hisham Salem" userId="2e4722b5-ca3d-4317-9f3c-fa84a1d35792" providerId="ADAL" clId="{529823E8-5C22-4E8D-A9F0-F1A39FEE1453}" dt="2021-11-28T16:45:12.228" v="877" actId="26606"/>
          <ac:spMkLst>
            <pc:docMk/>
            <pc:sldMk cId="1797836112" sldId="309"/>
            <ac:spMk id="29" creationId="{D1D7179B-FF7C-482F-B3D9-2BE9ED1139F9}"/>
          </ac:spMkLst>
        </pc:spChg>
        <pc:spChg chg="add">
          <ac:chgData name="Hisham Salem" userId="2e4722b5-ca3d-4317-9f3c-fa84a1d35792" providerId="ADAL" clId="{529823E8-5C22-4E8D-A9F0-F1A39FEE1453}" dt="2021-11-28T16:45:12.262" v="878" actId="26606"/>
          <ac:spMkLst>
            <pc:docMk/>
            <pc:sldMk cId="1797836112" sldId="309"/>
            <ac:spMk id="31" creationId="{EA67B5B4-3A24-436E-B663-1B2EBFF8A0CD}"/>
          </ac:spMkLst>
        </pc:spChg>
        <pc:spChg chg="add">
          <ac:chgData name="Hisham Salem" userId="2e4722b5-ca3d-4317-9f3c-fa84a1d35792" providerId="ADAL" clId="{529823E8-5C22-4E8D-A9F0-F1A39FEE1453}" dt="2021-11-28T16:45:12.262" v="878" actId="26606"/>
          <ac:spMkLst>
            <pc:docMk/>
            <pc:sldMk cId="1797836112" sldId="309"/>
            <ac:spMk id="32" creationId="{987FDF89-C993-41F4-A1B8-DBAFF16008A9}"/>
          </ac:spMkLst>
        </pc:spChg>
        <pc:spChg chg="add">
          <ac:chgData name="Hisham Salem" userId="2e4722b5-ca3d-4317-9f3c-fa84a1d35792" providerId="ADAL" clId="{529823E8-5C22-4E8D-A9F0-F1A39FEE1453}" dt="2021-11-28T16:45:12.262" v="878" actId="26606"/>
          <ac:spMkLst>
            <pc:docMk/>
            <pc:sldMk cId="1797836112" sldId="309"/>
            <ac:spMk id="33" creationId="{64E585EA-75FD-4025-8270-F66A58A15CDA}"/>
          </ac:spMkLst>
        </pc:spChg>
        <pc:picChg chg="del mod">
          <ac:chgData name="Hisham Salem" userId="2e4722b5-ca3d-4317-9f3c-fa84a1d35792" providerId="ADAL" clId="{529823E8-5C22-4E8D-A9F0-F1A39FEE1453}" dt="2021-11-28T16:30:42.413" v="660" actId="478"/>
          <ac:picMkLst>
            <pc:docMk/>
            <pc:sldMk cId="1797836112" sldId="309"/>
            <ac:picMk id="10242" creationId="{7AED933F-E8E4-4403-9AF6-FE70E7DC72F8}"/>
          </ac:picMkLst>
        </pc:picChg>
      </pc:sldChg>
      <pc:sldMasterChg chg="addSp delSp modSp mod modSldLayout">
        <pc:chgData name="Hisham Salem" userId="2e4722b5-ca3d-4317-9f3c-fa84a1d35792" providerId="ADAL" clId="{529823E8-5C22-4E8D-A9F0-F1A39FEE1453}" dt="2021-11-28T14:51:39.478" v="124" actId="478"/>
        <pc:sldMasterMkLst>
          <pc:docMk/>
          <pc:sldMasterMk cId="2460954070" sldId="2147483660"/>
        </pc:sldMasterMkLst>
        <pc:picChg chg="add del mod">
          <ac:chgData name="Hisham Salem" userId="2e4722b5-ca3d-4317-9f3c-fa84a1d35792" providerId="ADAL" clId="{529823E8-5C22-4E8D-A9F0-F1A39FEE1453}" dt="2021-11-28T14:51:39.478" v="124" actId="478"/>
          <ac:picMkLst>
            <pc:docMk/>
            <pc:sldMasterMk cId="2460954070" sldId="2147483660"/>
            <ac:picMk id="7" creationId="{9B64A2E1-34F3-4B4B-8DB4-2443BFDE6484}"/>
          </ac:picMkLst>
        </pc:picChg>
        <pc:sldLayoutChg chg="modSp mod">
          <pc:chgData name="Hisham Salem" userId="2e4722b5-ca3d-4317-9f3c-fa84a1d35792" providerId="ADAL" clId="{529823E8-5C22-4E8D-A9F0-F1A39FEE1453}" dt="2021-11-28T14:51:11.172" v="112" actId="1076"/>
          <pc:sldLayoutMkLst>
            <pc:docMk/>
            <pc:sldMasterMk cId="2460954070" sldId="2147483660"/>
            <pc:sldLayoutMk cId="949138452" sldId="2147483662"/>
          </pc:sldLayoutMkLst>
          <pc:spChg chg="mod">
            <ac:chgData name="Hisham Salem" userId="2e4722b5-ca3d-4317-9f3c-fa84a1d35792" providerId="ADAL" clId="{529823E8-5C22-4E8D-A9F0-F1A39FEE1453}" dt="2021-11-28T14:51:11.172" v="112" actId="1076"/>
            <ac:spMkLst>
              <pc:docMk/>
              <pc:sldMasterMk cId="2460954070" sldId="2147483660"/>
              <pc:sldLayoutMk cId="949138452" sldId="2147483662"/>
              <ac:spMk id="3" creationId="{00000000-0000-0000-0000-000000000000}"/>
            </ac:spMkLst>
          </pc:spChg>
        </pc:sldLayoutChg>
      </pc:sldMasterChg>
    </pc:docChg>
  </pc:docChgLst>
  <pc:docChgLst>
    <pc:chgData name="Cristina Esposito" userId="S::cristina.esposito@mail.mcgill.ca::28a96c23-e6e6-4028-95a7-29a2ebee5cc6" providerId="AD" clId="Web-{5A950A09-5AC7-440C-8E0A-883A28263A5F}"/>
    <pc:docChg chg="addSld modSld">
      <pc:chgData name="Cristina Esposito" userId="S::cristina.esposito@mail.mcgill.ca::28a96c23-e6e6-4028-95a7-29a2ebee5cc6" providerId="AD" clId="Web-{5A950A09-5AC7-440C-8E0A-883A28263A5F}" dt="2021-11-16T22:15:15.701" v="427" actId="20577"/>
      <pc:docMkLst>
        <pc:docMk/>
      </pc:docMkLst>
      <pc:sldChg chg="modSp">
        <pc:chgData name="Cristina Esposito" userId="S::cristina.esposito@mail.mcgill.ca::28a96c23-e6e6-4028-95a7-29a2ebee5cc6" providerId="AD" clId="Web-{5A950A09-5AC7-440C-8E0A-883A28263A5F}" dt="2021-11-16T22:07:48.790" v="45" actId="14100"/>
        <pc:sldMkLst>
          <pc:docMk/>
          <pc:sldMk cId="109857222" sldId="256"/>
        </pc:sldMkLst>
        <pc:spChg chg="mod">
          <ac:chgData name="Cristina Esposito" userId="S::cristina.esposito@mail.mcgill.ca::28a96c23-e6e6-4028-95a7-29a2ebee5cc6" providerId="AD" clId="Web-{5A950A09-5AC7-440C-8E0A-883A28263A5F}" dt="2021-11-16T22:07:24.758" v="8" actId="20577"/>
          <ac:spMkLst>
            <pc:docMk/>
            <pc:sldMk cId="109857222" sldId="256"/>
            <ac:spMk id="2" creationId="{00000000-0000-0000-0000-000000000000}"/>
          </ac:spMkLst>
        </pc:spChg>
        <pc:spChg chg="mod">
          <ac:chgData name="Cristina Esposito" userId="S::cristina.esposito@mail.mcgill.ca::28a96c23-e6e6-4028-95a7-29a2ebee5cc6" providerId="AD" clId="Web-{5A950A09-5AC7-440C-8E0A-883A28263A5F}" dt="2021-11-16T22:07:48.790" v="45" actId="14100"/>
          <ac:spMkLst>
            <pc:docMk/>
            <pc:sldMk cId="109857222" sldId="256"/>
            <ac:spMk id="3" creationId="{00000000-0000-0000-0000-000000000000}"/>
          </ac:spMkLst>
        </pc:spChg>
      </pc:sldChg>
      <pc:sldChg chg="modSp new">
        <pc:chgData name="Cristina Esposito" userId="S::cristina.esposito@mail.mcgill.ca::28a96c23-e6e6-4028-95a7-29a2ebee5cc6" providerId="AD" clId="Web-{5A950A09-5AC7-440C-8E0A-883A28263A5F}" dt="2021-11-16T22:09:30.619" v="51" actId="20577"/>
        <pc:sldMkLst>
          <pc:docMk/>
          <pc:sldMk cId="265657176" sldId="257"/>
        </pc:sldMkLst>
        <pc:spChg chg="mod">
          <ac:chgData name="Cristina Esposito" userId="S::cristina.esposito@mail.mcgill.ca::28a96c23-e6e6-4028-95a7-29a2ebee5cc6" providerId="AD" clId="Web-{5A950A09-5AC7-440C-8E0A-883A28263A5F}" dt="2021-11-16T22:09:30.619" v="51" actId="20577"/>
          <ac:spMkLst>
            <pc:docMk/>
            <pc:sldMk cId="265657176" sldId="257"/>
            <ac:spMk id="2" creationId="{6677CF18-0E44-497B-950A-5EA4097778B5}"/>
          </ac:spMkLst>
        </pc:spChg>
      </pc:sldChg>
      <pc:sldChg chg="modSp new">
        <pc:chgData name="Cristina Esposito" userId="S::cristina.esposito@mail.mcgill.ca::28a96c23-e6e6-4028-95a7-29a2ebee5cc6" providerId="AD" clId="Web-{5A950A09-5AC7-440C-8E0A-883A28263A5F}" dt="2021-11-16T22:09:52.338" v="88" actId="20577"/>
        <pc:sldMkLst>
          <pc:docMk/>
          <pc:sldMk cId="2985052877" sldId="258"/>
        </pc:sldMkLst>
        <pc:spChg chg="mod">
          <ac:chgData name="Cristina Esposito" userId="S::cristina.esposito@mail.mcgill.ca::28a96c23-e6e6-4028-95a7-29a2ebee5cc6" providerId="AD" clId="Web-{5A950A09-5AC7-440C-8E0A-883A28263A5F}" dt="2021-11-16T22:09:33.932" v="52" actId="20577"/>
          <ac:spMkLst>
            <pc:docMk/>
            <pc:sldMk cId="2985052877" sldId="258"/>
            <ac:spMk id="2" creationId="{A4B0AB82-227B-49CC-80D1-0CF42D1FA5DE}"/>
          </ac:spMkLst>
        </pc:spChg>
        <pc:spChg chg="mod">
          <ac:chgData name="Cristina Esposito" userId="S::cristina.esposito@mail.mcgill.ca::28a96c23-e6e6-4028-95a7-29a2ebee5cc6" providerId="AD" clId="Web-{5A950A09-5AC7-440C-8E0A-883A28263A5F}" dt="2021-11-16T22:09:52.338" v="88" actId="20577"/>
          <ac:spMkLst>
            <pc:docMk/>
            <pc:sldMk cId="2985052877" sldId="258"/>
            <ac:spMk id="3" creationId="{80CE488E-23DA-49A9-A846-45442BB2DAC0}"/>
          </ac:spMkLst>
        </pc:spChg>
      </pc:sldChg>
      <pc:sldChg chg="modSp new">
        <pc:chgData name="Cristina Esposito" userId="S::cristina.esposito@mail.mcgill.ca::28a96c23-e6e6-4028-95a7-29a2ebee5cc6" providerId="AD" clId="Web-{5A950A09-5AC7-440C-8E0A-883A28263A5F}" dt="2021-11-16T22:10:47.308" v="125" actId="20577"/>
        <pc:sldMkLst>
          <pc:docMk/>
          <pc:sldMk cId="1347698215" sldId="259"/>
        </pc:sldMkLst>
        <pc:spChg chg="mod">
          <ac:chgData name="Cristina Esposito" userId="S::cristina.esposito@mail.mcgill.ca::28a96c23-e6e6-4028-95a7-29a2ebee5cc6" providerId="AD" clId="Web-{5A950A09-5AC7-440C-8E0A-883A28263A5F}" dt="2021-11-16T22:10:32.214" v="105" actId="20577"/>
          <ac:spMkLst>
            <pc:docMk/>
            <pc:sldMk cId="1347698215" sldId="259"/>
            <ac:spMk id="2" creationId="{71250F3F-86E3-4A11-8CAE-DF4E525C0879}"/>
          </ac:spMkLst>
        </pc:spChg>
        <pc:spChg chg="mod">
          <ac:chgData name="Cristina Esposito" userId="S::cristina.esposito@mail.mcgill.ca::28a96c23-e6e6-4028-95a7-29a2ebee5cc6" providerId="AD" clId="Web-{5A950A09-5AC7-440C-8E0A-883A28263A5F}" dt="2021-11-16T22:10:47.308" v="125" actId="20577"/>
          <ac:spMkLst>
            <pc:docMk/>
            <pc:sldMk cId="1347698215" sldId="259"/>
            <ac:spMk id="3" creationId="{BF9233C9-9BDF-45B6-9655-EC2D9119057B}"/>
          </ac:spMkLst>
        </pc:spChg>
      </pc:sldChg>
      <pc:sldChg chg="modSp new">
        <pc:chgData name="Cristina Esposito" userId="S::cristina.esposito@mail.mcgill.ca::28a96c23-e6e6-4028-95a7-29a2ebee5cc6" providerId="AD" clId="Web-{5A950A09-5AC7-440C-8E0A-883A28263A5F}" dt="2021-11-16T22:12:11.480" v="210" actId="20577"/>
        <pc:sldMkLst>
          <pc:docMk/>
          <pc:sldMk cId="2893327739" sldId="260"/>
        </pc:sldMkLst>
        <pc:spChg chg="mod">
          <ac:chgData name="Cristina Esposito" userId="S::cristina.esposito@mail.mcgill.ca::28a96c23-e6e6-4028-95a7-29a2ebee5cc6" providerId="AD" clId="Web-{5A950A09-5AC7-440C-8E0A-883A28263A5F}" dt="2021-11-16T22:11:30.964" v="139" actId="20577"/>
          <ac:spMkLst>
            <pc:docMk/>
            <pc:sldMk cId="2893327739" sldId="260"/>
            <ac:spMk id="2" creationId="{A732C978-1975-4794-8817-D3B683FF5FA7}"/>
          </ac:spMkLst>
        </pc:spChg>
        <pc:spChg chg="mod">
          <ac:chgData name="Cristina Esposito" userId="S::cristina.esposito@mail.mcgill.ca::28a96c23-e6e6-4028-95a7-29a2ebee5cc6" providerId="AD" clId="Web-{5A950A09-5AC7-440C-8E0A-883A28263A5F}" dt="2021-11-16T22:12:11.480" v="210" actId="20577"/>
          <ac:spMkLst>
            <pc:docMk/>
            <pc:sldMk cId="2893327739" sldId="260"/>
            <ac:spMk id="3" creationId="{9896A393-0E5E-4374-AE20-BEAE9DF4BB76}"/>
          </ac:spMkLst>
        </pc:spChg>
      </pc:sldChg>
      <pc:sldChg chg="modSp new">
        <pc:chgData name="Cristina Esposito" userId="S::cristina.esposito@mail.mcgill.ca::28a96c23-e6e6-4028-95a7-29a2ebee5cc6" providerId="AD" clId="Web-{5A950A09-5AC7-440C-8E0A-883A28263A5F}" dt="2021-11-16T22:12:55.840" v="271" actId="20577"/>
        <pc:sldMkLst>
          <pc:docMk/>
          <pc:sldMk cId="2469410129" sldId="261"/>
        </pc:sldMkLst>
        <pc:spChg chg="mod">
          <ac:chgData name="Cristina Esposito" userId="S::cristina.esposito@mail.mcgill.ca::28a96c23-e6e6-4028-95a7-29a2ebee5cc6" providerId="AD" clId="Web-{5A950A09-5AC7-440C-8E0A-883A28263A5F}" dt="2021-11-16T22:12:23.887" v="216" actId="20577"/>
          <ac:spMkLst>
            <pc:docMk/>
            <pc:sldMk cId="2469410129" sldId="261"/>
            <ac:spMk id="2" creationId="{FD476BA1-F775-4DDA-B7C7-7F55AB6F8648}"/>
          </ac:spMkLst>
        </pc:spChg>
        <pc:spChg chg="mod">
          <ac:chgData name="Cristina Esposito" userId="S::cristina.esposito@mail.mcgill.ca::28a96c23-e6e6-4028-95a7-29a2ebee5cc6" providerId="AD" clId="Web-{5A950A09-5AC7-440C-8E0A-883A28263A5F}" dt="2021-11-16T22:12:55.840" v="271" actId="20577"/>
          <ac:spMkLst>
            <pc:docMk/>
            <pc:sldMk cId="2469410129" sldId="261"/>
            <ac:spMk id="3" creationId="{5B467810-3992-4936-89B4-B2DEEA4275F3}"/>
          </ac:spMkLst>
        </pc:spChg>
      </pc:sldChg>
      <pc:sldChg chg="modSp new">
        <pc:chgData name="Cristina Esposito" userId="S::cristina.esposito@mail.mcgill.ca::28a96c23-e6e6-4028-95a7-29a2ebee5cc6" providerId="AD" clId="Web-{5A950A09-5AC7-440C-8E0A-883A28263A5F}" dt="2021-11-16T22:15:15.701" v="427" actId="20577"/>
        <pc:sldMkLst>
          <pc:docMk/>
          <pc:sldMk cId="3793664347" sldId="262"/>
        </pc:sldMkLst>
        <pc:spChg chg="mod">
          <ac:chgData name="Cristina Esposito" userId="S::cristina.esposito@mail.mcgill.ca::28a96c23-e6e6-4028-95a7-29a2ebee5cc6" providerId="AD" clId="Web-{5A950A09-5AC7-440C-8E0A-883A28263A5F}" dt="2021-11-16T22:14:18.966" v="288" actId="20577"/>
          <ac:spMkLst>
            <pc:docMk/>
            <pc:sldMk cId="3793664347" sldId="262"/>
            <ac:spMk id="2" creationId="{68B3C19F-BDA8-4058-93A8-ED3F6E950826}"/>
          </ac:spMkLst>
        </pc:spChg>
        <pc:spChg chg="mod">
          <ac:chgData name="Cristina Esposito" userId="S::cristina.esposito@mail.mcgill.ca::28a96c23-e6e6-4028-95a7-29a2ebee5cc6" providerId="AD" clId="Web-{5A950A09-5AC7-440C-8E0A-883A28263A5F}" dt="2021-11-16T22:15:15.701" v="427" actId="20577"/>
          <ac:spMkLst>
            <pc:docMk/>
            <pc:sldMk cId="3793664347" sldId="262"/>
            <ac:spMk id="3" creationId="{90C678B5-A810-4EF6-A5CE-D466D1517DB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B2F39B-B855-4FF6-8F2F-A9267068B88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7196CD6-1CC0-41A3-B3EE-B58443BC6BB1}">
      <dgm:prSet/>
      <dgm:spPr/>
      <dgm:t>
        <a:bodyPr/>
        <a:lstStyle/>
        <a:p>
          <a:pPr>
            <a:defRPr cap="all"/>
          </a:pPr>
          <a:r>
            <a:rPr lang="en-US">
              <a:solidFill>
                <a:schemeClr val="bg1"/>
              </a:solidFill>
            </a:rPr>
            <a:t>Intro</a:t>
          </a:r>
        </a:p>
      </dgm:t>
    </dgm:pt>
    <dgm:pt modelId="{4679638F-E4D8-46F4-958E-BD4B019AC2E0}" type="parTrans" cxnId="{D67F2886-5080-4CD5-822A-693761F19F9B}">
      <dgm:prSet/>
      <dgm:spPr/>
      <dgm:t>
        <a:bodyPr/>
        <a:lstStyle/>
        <a:p>
          <a:endParaRPr lang="en-US"/>
        </a:p>
      </dgm:t>
    </dgm:pt>
    <dgm:pt modelId="{DBC076E6-6C85-45A9-9DCA-E504C6BA3047}" type="sibTrans" cxnId="{D67F2886-5080-4CD5-822A-693761F19F9B}">
      <dgm:prSet/>
      <dgm:spPr/>
      <dgm:t>
        <a:bodyPr/>
        <a:lstStyle/>
        <a:p>
          <a:endParaRPr lang="en-US"/>
        </a:p>
      </dgm:t>
    </dgm:pt>
    <dgm:pt modelId="{53B95707-946C-41BB-96FB-6695024CE142}">
      <dgm:prSet/>
      <dgm:spPr/>
      <dgm:t>
        <a:bodyPr/>
        <a:lstStyle/>
        <a:p>
          <a:pPr>
            <a:defRPr cap="all"/>
          </a:pPr>
          <a:r>
            <a:rPr lang="en-US">
              <a:solidFill>
                <a:schemeClr val="bg1"/>
              </a:solidFill>
            </a:rPr>
            <a:t>Problem Description</a:t>
          </a:r>
        </a:p>
      </dgm:t>
    </dgm:pt>
    <dgm:pt modelId="{7F45668D-CB8B-4818-B4E3-7C878BF9E95F}" type="parTrans" cxnId="{99943DCC-A7F0-4649-8CCA-4B13B21B3DD8}">
      <dgm:prSet/>
      <dgm:spPr/>
      <dgm:t>
        <a:bodyPr/>
        <a:lstStyle/>
        <a:p>
          <a:endParaRPr lang="en-US"/>
        </a:p>
      </dgm:t>
    </dgm:pt>
    <dgm:pt modelId="{222D762A-8656-425F-8946-F29ED2588145}" type="sibTrans" cxnId="{99943DCC-A7F0-4649-8CCA-4B13B21B3DD8}">
      <dgm:prSet/>
      <dgm:spPr/>
      <dgm:t>
        <a:bodyPr/>
        <a:lstStyle/>
        <a:p>
          <a:endParaRPr lang="en-US"/>
        </a:p>
      </dgm:t>
    </dgm:pt>
    <dgm:pt modelId="{729BC9AE-7923-40C8-BF5B-F085D7E511CF}">
      <dgm:prSet/>
      <dgm:spPr/>
      <dgm:t>
        <a:bodyPr/>
        <a:lstStyle/>
        <a:p>
          <a:pPr>
            <a:defRPr cap="all"/>
          </a:pPr>
          <a:r>
            <a:rPr lang="en-US">
              <a:solidFill>
                <a:schemeClr val="bg1"/>
              </a:solidFill>
            </a:rPr>
            <a:t>Numerical Implementation</a:t>
          </a:r>
        </a:p>
      </dgm:t>
    </dgm:pt>
    <dgm:pt modelId="{E37C7461-6587-475E-B04E-A43014948F33}" type="parTrans" cxnId="{ECEDCCBF-6882-4DAE-9475-D5F3ACDAEF6F}">
      <dgm:prSet/>
      <dgm:spPr/>
      <dgm:t>
        <a:bodyPr/>
        <a:lstStyle/>
        <a:p>
          <a:endParaRPr lang="en-US"/>
        </a:p>
      </dgm:t>
    </dgm:pt>
    <dgm:pt modelId="{A722A33E-CCBC-4A22-860D-DA6703B32919}" type="sibTrans" cxnId="{ECEDCCBF-6882-4DAE-9475-D5F3ACDAEF6F}">
      <dgm:prSet/>
      <dgm:spPr/>
      <dgm:t>
        <a:bodyPr/>
        <a:lstStyle/>
        <a:p>
          <a:endParaRPr lang="en-US"/>
        </a:p>
      </dgm:t>
    </dgm:pt>
    <dgm:pt modelId="{A51710D7-1C52-4DC7-BF95-EE9955C80A77}">
      <dgm:prSet/>
      <dgm:spPr/>
      <dgm:t>
        <a:bodyPr/>
        <a:lstStyle/>
        <a:p>
          <a:pPr>
            <a:defRPr cap="all"/>
          </a:pPr>
          <a:r>
            <a:rPr lang="en-US">
              <a:solidFill>
                <a:schemeClr val="bg1"/>
              </a:solidFill>
            </a:rPr>
            <a:t>Problem Extension</a:t>
          </a:r>
        </a:p>
      </dgm:t>
    </dgm:pt>
    <dgm:pt modelId="{C1433F22-86C8-48B7-AE5B-7B148ADA2F86}" type="parTrans" cxnId="{78101D0C-4129-4F39-B465-65EA0558C66B}">
      <dgm:prSet/>
      <dgm:spPr/>
      <dgm:t>
        <a:bodyPr/>
        <a:lstStyle/>
        <a:p>
          <a:endParaRPr lang="en-US"/>
        </a:p>
      </dgm:t>
    </dgm:pt>
    <dgm:pt modelId="{5DBE82BE-6C02-430B-9238-A214A70DB297}" type="sibTrans" cxnId="{78101D0C-4129-4F39-B465-65EA0558C66B}">
      <dgm:prSet/>
      <dgm:spPr/>
      <dgm:t>
        <a:bodyPr/>
        <a:lstStyle/>
        <a:p>
          <a:endParaRPr lang="en-US"/>
        </a:p>
      </dgm:t>
    </dgm:pt>
    <dgm:pt modelId="{B3E10FDD-1641-4A50-8C06-B831D880E932}">
      <dgm:prSet/>
      <dgm:spPr/>
      <dgm:t>
        <a:bodyPr/>
        <a:lstStyle/>
        <a:p>
          <a:pPr>
            <a:defRPr cap="all"/>
          </a:pPr>
          <a:r>
            <a:rPr lang="en-US">
              <a:solidFill>
                <a:schemeClr val="bg1"/>
              </a:solidFill>
            </a:rPr>
            <a:t>Conclusion</a:t>
          </a:r>
        </a:p>
      </dgm:t>
    </dgm:pt>
    <dgm:pt modelId="{9CA9DFD5-864C-47D2-B6DC-47C7231F0992}" type="parTrans" cxnId="{96629057-266F-4586-B0A3-B4E1CC9DC365}">
      <dgm:prSet/>
      <dgm:spPr/>
      <dgm:t>
        <a:bodyPr/>
        <a:lstStyle/>
        <a:p>
          <a:endParaRPr lang="en-US"/>
        </a:p>
      </dgm:t>
    </dgm:pt>
    <dgm:pt modelId="{FF23E61B-BCF3-408A-AB4B-C93546F89E8A}" type="sibTrans" cxnId="{96629057-266F-4586-B0A3-B4E1CC9DC365}">
      <dgm:prSet/>
      <dgm:spPr/>
      <dgm:t>
        <a:bodyPr/>
        <a:lstStyle/>
        <a:p>
          <a:endParaRPr lang="en-US"/>
        </a:p>
      </dgm:t>
    </dgm:pt>
    <dgm:pt modelId="{83EF51F2-43FE-4232-B522-B2904F69DED4}" type="pres">
      <dgm:prSet presAssocID="{64B2F39B-B855-4FF6-8F2F-A9267068B883}" presName="root" presStyleCnt="0">
        <dgm:presLayoutVars>
          <dgm:dir/>
          <dgm:resizeHandles val="exact"/>
        </dgm:presLayoutVars>
      </dgm:prSet>
      <dgm:spPr/>
    </dgm:pt>
    <dgm:pt modelId="{E3C17259-1843-40CF-8731-BAA151096309}" type="pres">
      <dgm:prSet presAssocID="{07196CD6-1CC0-41A3-B3EE-B58443BC6BB1}" presName="compNode" presStyleCnt="0"/>
      <dgm:spPr/>
    </dgm:pt>
    <dgm:pt modelId="{08012B0A-020E-4D20-82EA-45A203223802}" type="pres">
      <dgm:prSet presAssocID="{07196CD6-1CC0-41A3-B3EE-B58443BC6BB1}" presName="iconBgRect" presStyleLbl="bgShp" presStyleIdx="0" presStyleCnt="5"/>
      <dgm:spPr/>
    </dgm:pt>
    <dgm:pt modelId="{CE20CEAA-1262-46D4-96FF-F36738735D46}" type="pres">
      <dgm:prSet presAssocID="{07196CD6-1CC0-41A3-B3EE-B58443BC6BB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ootball with solid fill"/>
        </a:ext>
      </dgm:extLst>
    </dgm:pt>
    <dgm:pt modelId="{9AC887A9-3F27-49DA-954E-8C5573D90AFB}" type="pres">
      <dgm:prSet presAssocID="{07196CD6-1CC0-41A3-B3EE-B58443BC6BB1}" presName="spaceRect" presStyleCnt="0"/>
      <dgm:spPr/>
    </dgm:pt>
    <dgm:pt modelId="{3BF8BB8F-CC29-4771-8D26-E8C5D1F192D9}" type="pres">
      <dgm:prSet presAssocID="{07196CD6-1CC0-41A3-B3EE-B58443BC6BB1}" presName="textRect" presStyleLbl="revTx" presStyleIdx="0" presStyleCnt="5">
        <dgm:presLayoutVars>
          <dgm:chMax val="1"/>
          <dgm:chPref val="1"/>
        </dgm:presLayoutVars>
      </dgm:prSet>
      <dgm:spPr/>
    </dgm:pt>
    <dgm:pt modelId="{BFF8B7E0-4427-47C4-831D-ABC572F66DB6}" type="pres">
      <dgm:prSet presAssocID="{DBC076E6-6C85-45A9-9DCA-E504C6BA3047}" presName="sibTrans" presStyleCnt="0"/>
      <dgm:spPr/>
    </dgm:pt>
    <dgm:pt modelId="{2F715AD7-2A67-4408-B4ED-DD942CC55C7D}" type="pres">
      <dgm:prSet presAssocID="{53B95707-946C-41BB-96FB-6695024CE142}" presName="compNode" presStyleCnt="0"/>
      <dgm:spPr/>
    </dgm:pt>
    <dgm:pt modelId="{85D0F993-1130-406F-B46A-ABBE3BF13C38}" type="pres">
      <dgm:prSet presAssocID="{53B95707-946C-41BB-96FB-6695024CE142}" presName="iconBgRect" presStyleLbl="bgShp" presStyleIdx="1" presStyleCnt="5"/>
      <dgm:spPr/>
    </dgm:pt>
    <dgm:pt modelId="{C665462E-366A-4114-BF67-58CA1CDD714F}" type="pres">
      <dgm:prSet presAssocID="{53B95707-946C-41BB-96FB-6695024CE1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EB2E2145-A60C-4FB6-8E13-836E6C26FFFF}" type="pres">
      <dgm:prSet presAssocID="{53B95707-946C-41BB-96FB-6695024CE142}" presName="spaceRect" presStyleCnt="0"/>
      <dgm:spPr/>
    </dgm:pt>
    <dgm:pt modelId="{A35A3BEA-456B-475B-8288-6F6D768BE53E}" type="pres">
      <dgm:prSet presAssocID="{53B95707-946C-41BB-96FB-6695024CE142}" presName="textRect" presStyleLbl="revTx" presStyleIdx="1" presStyleCnt="5">
        <dgm:presLayoutVars>
          <dgm:chMax val="1"/>
          <dgm:chPref val="1"/>
        </dgm:presLayoutVars>
      </dgm:prSet>
      <dgm:spPr/>
    </dgm:pt>
    <dgm:pt modelId="{FB5E6B67-266B-46D7-A5E6-3B82FA120B27}" type="pres">
      <dgm:prSet presAssocID="{222D762A-8656-425F-8946-F29ED2588145}" presName="sibTrans" presStyleCnt="0"/>
      <dgm:spPr/>
    </dgm:pt>
    <dgm:pt modelId="{73BBD817-DA08-438C-B027-70094B6BC7B1}" type="pres">
      <dgm:prSet presAssocID="{729BC9AE-7923-40C8-BF5B-F085D7E511CF}" presName="compNode" presStyleCnt="0"/>
      <dgm:spPr/>
    </dgm:pt>
    <dgm:pt modelId="{CCB57855-FCA9-4747-9CE0-F641A0BC4BD9}" type="pres">
      <dgm:prSet presAssocID="{729BC9AE-7923-40C8-BF5B-F085D7E511CF}" presName="iconBgRect" presStyleLbl="bgShp" presStyleIdx="2" presStyleCnt="5"/>
      <dgm:spPr/>
    </dgm:pt>
    <dgm:pt modelId="{C50253C5-4F58-4BA2-A768-54D43BDFEDB4}" type="pres">
      <dgm:prSet presAssocID="{729BC9AE-7923-40C8-BF5B-F085D7E511C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51EFA587-2C13-40FC-A5AD-E525DF80CC88}" type="pres">
      <dgm:prSet presAssocID="{729BC9AE-7923-40C8-BF5B-F085D7E511CF}" presName="spaceRect" presStyleCnt="0"/>
      <dgm:spPr/>
    </dgm:pt>
    <dgm:pt modelId="{D1A10F95-84CF-4D44-BBC5-539C3DD1ACBA}" type="pres">
      <dgm:prSet presAssocID="{729BC9AE-7923-40C8-BF5B-F085D7E511CF}" presName="textRect" presStyleLbl="revTx" presStyleIdx="2" presStyleCnt="5">
        <dgm:presLayoutVars>
          <dgm:chMax val="1"/>
          <dgm:chPref val="1"/>
        </dgm:presLayoutVars>
      </dgm:prSet>
      <dgm:spPr/>
    </dgm:pt>
    <dgm:pt modelId="{20D464D9-F1E8-463C-B5C0-0451B9C78667}" type="pres">
      <dgm:prSet presAssocID="{A722A33E-CCBC-4A22-860D-DA6703B32919}" presName="sibTrans" presStyleCnt="0"/>
      <dgm:spPr/>
    </dgm:pt>
    <dgm:pt modelId="{62F94255-BD19-4B5B-8741-284E23A51A12}" type="pres">
      <dgm:prSet presAssocID="{A51710D7-1C52-4DC7-BF95-EE9955C80A77}" presName="compNode" presStyleCnt="0"/>
      <dgm:spPr/>
    </dgm:pt>
    <dgm:pt modelId="{659CC0F7-070F-4221-81F3-E2F5DC70F86E}" type="pres">
      <dgm:prSet presAssocID="{A51710D7-1C52-4DC7-BF95-EE9955C80A77}" presName="iconBgRect" presStyleLbl="bgShp" presStyleIdx="3" presStyleCnt="5"/>
      <dgm:spPr/>
    </dgm:pt>
    <dgm:pt modelId="{3F4DBEC0-1F47-4E01-9A34-41048872F6C2}" type="pres">
      <dgm:prSet presAssocID="{A51710D7-1C52-4DC7-BF95-EE9955C80A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94D90D0-0AB4-4CFE-B2A3-7E77A4B1F5A2}" type="pres">
      <dgm:prSet presAssocID="{A51710D7-1C52-4DC7-BF95-EE9955C80A77}" presName="spaceRect" presStyleCnt="0"/>
      <dgm:spPr/>
    </dgm:pt>
    <dgm:pt modelId="{5A98A79B-6C82-45F3-8337-49149917E6A7}" type="pres">
      <dgm:prSet presAssocID="{A51710D7-1C52-4DC7-BF95-EE9955C80A77}" presName="textRect" presStyleLbl="revTx" presStyleIdx="3" presStyleCnt="5">
        <dgm:presLayoutVars>
          <dgm:chMax val="1"/>
          <dgm:chPref val="1"/>
        </dgm:presLayoutVars>
      </dgm:prSet>
      <dgm:spPr/>
    </dgm:pt>
    <dgm:pt modelId="{50DCF967-BF12-45D6-B1F3-0854C7FDB271}" type="pres">
      <dgm:prSet presAssocID="{5DBE82BE-6C02-430B-9238-A214A70DB297}" presName="sibTrans" presStyleCnt="0"/>
      <dgm:spPr/>
    </dgm:pt>
    <dgm:pt modelId="{3ED3EF07-E9A3-42B3-A1F1-A27A7690E632}" type="pres">
      <dgm:prSet presAssocID="{B3E10FDD-1641-4A50-8C06-B831D880E932}" presName="compNode" presStyleCnt="0"/>
      <dgm:spPr/>
    </dgm:pt>
    <dgm:pt modelId="{36C2B0A5-DFAC-4660-BFA9-9DA012FAC6DF}" type="pres">
      <dgm:prSet presAssocID="{B3E10FDD-1641-4A50-8C06-B831D880E932}" presName="iconBgRect" presStyleLbl="bgShp" presStyleIdx="4" presStyleCnt="5"/>
      <dgm:spPr/>
    </dgm:pt>
    <dgm:pt modelId="{451D7358-81AA-4DE9-B11E-0AD35C43B244}" type="pres">
      <dgm:prSet presAssocID="{B3E10FDD-1641-4A50-8C06-B831D880E9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D2922F43-3516-465F-8FD8-C4BED1357503}" type="pres">
      <dgm:prSet presAssocID="{B3E10FDD-1641-4A50-8C06-B831D880E932}" presName="spaceRect" presStyleCnt="0"/>
      <dgm:spPr/>
    </dgm:pt>
    <dgm:pt modelId="{FE817B2D-0C8D-4579-B604-9B88F52E24E0}" type="pres">
      <dgm:prSet presAssocID="{B3E10FDD-1641-4A50-8C06-B831D880E932}" presName="textRect" presStyleLbl="revTx" presStyleIdx="4" presStyleCnt="5">
        <dgm:presLayoutVars>
          <dgm:chMax val="1"/>
          <dgm:chPref val="1"/>
        </dgm:presLayoutVars>
      </dgm:prSet>
      <dgm:spPr/>
    </dgm:pt>
  </dgm:ptLst>
  <dgm:cxnLst>
    <dgm:cxn modelId="{78101D0C-4129-4F39-B465-65EA0558C66B}" srcId="{64B2F39B-B855-4FF6-8F2F-A9267068B883}" destId="{A51710D7-1C52-4DC7-BF95-EE9955C80A77}" srcOrd="3" destOrd="0" parTransId="{C1433F22-86C8-48B7-AE5B-7B148ADA2F86}" sibTransId="{5DBE82BE-6C02-430B-9238-A214A70DB297}"/>
    <dgm:cxn modelId="{50BC3A5C-751B-4A34-B503-F7F2D8A632B8}" type="presOf" srcId="{729BC9AE-7923-40C8-BF5B-F085D7E511CF}" destId="{D1A10F95-84CF-4D44-BBC5-539C3DD1ACBA}" srcOrd="0" destOrd="0" presId="urn:microsoft.com/office/officeart/2018/5/layout/IconCircleLabelList"/>
    <dgm:cxn modelId="{26574043-273E-415C-A6E5-63B0DEAB1621}" type="presOf" srcId="{07196CD6-1CC0-41A3-B3EE-B58443BC6BB1}" destId="{3BF8BB8F-CC29-4771-8D26-E8C5D1F192D9}" srcOrd="0" destOrd="0" presId="urn:microsoft.com/office/officeart/2018/5/layout/IconCircleLabelList"/>
    <dgm:cxn modelId="{12826348-9EC6-461B-8DC3-B4E95FD43901}" type="presOf" srcId="{53B95707-946C-41BB-96FB-6695024CE142}" destId="{A35A3BEA-456B-475B-8288-6F6D768BE53E}" srcOrd="0" destOrd="0" presId="urn:microsoft.com/office/officeart/2018/5/layout/IconCircleLabelList"/>
    <dgm:cxn modelId="{96629057-266F-4586-B0A3-B4E1CC9DC365}" srcId="{64B2F39B-B855-4FF6-8F2F-A9267068B883}" destId="{B3E10FDD-1641-4A50-8C06-B831D880E932}" srcOrd="4" destOrd="0" parTransId="{9CA9DFD5-864C-47D2-B6DC-47C7231F0992}" sibTransId="{FF23E61B-BCF3-408A-AB4B-C93546F89E8A}"/>
    <dgm:cxn modelId="{D67F2886-5080-4CD5-822A-693761F19F9B}" srcId="{64B2F39B-B855-4FF6-8F2F-A9267068B883}" destId="{07196CD6-1CC0-41A3-B3EE-B58443BC6BB1}" srcOrd="0" destOrd="0" parTransId="{4679638F-E4D8-46F4-958E-BD4B019AC2E0}" sibTransId="{DBC076E6-6C85-45A9-9DCA-E504C6BA3047}"/>
    <dgm:cxn modelId="{A977318B-12B7-4075-B05F-5C86FC3879D5}" type="presOf" srcId="{B3E10FDD-1641-4A50-8C06-B831D880E932}" destId="{FE817B2D-0C8D-4579-B604-9B88F52E24E0}" srcOrd="0" destOrd="0" presId="urn:microsoft.com/office/officeart/2018/5/layout/IconCircleLabelList"/>
    <dgm:cxn modelId="{BA8CEF8D-F0B6-45BC-87F1-6705202846B2}" type="presOf" srcId="{A51710D7-1C52-4DC7-BF95-EE9955C80A77}" destId="{5A98A79B-6C82-45F3-8337-49149917E6A7}" srcOrd="0" destOrd="0" presId="urn:microsoft.com/office/officeart/2018/5/layout/IconCircleLabelList"/>
    <dgm:cxn modelId="{5661FE8D-BDC9-405C-92F0-4320BA8CE499}" type="presOf" srcId="{64B2F39B-B855-4FF6-8F2F-A9267068B883}" destId="{83EF51F2-43FE-4232-B522-B2904F69DED4}" srcOrd="0" destOrd="0" presId="urn:microsoft.com/office/officeart/2018/5/layout/IconCircleLabelList"/>
    <dgm:cxn modelId="{ECEDCCBF-6882-4DAE-9475-D5F3ACDAEF6F}" srcId="{64B2F39B-B855-4FF6-8F2F-A9267068B883}" destId="{729BC9AE-7923-40C8-BF5B-F085D7E511CF}" srcOrd="2" destOrd="0" parTransId="{E37C7461-6587-475E-B04E-A43014948F33}" sibTransId="{A722A33E-CCBC-4A22-860D-DA6703B32919}"/>
    <dgm:cxn modelId="{99943DCC-A7F0-4649-8CCA-4B13B21B3DD8}" srcId="{64B2F39B-B855-4FF6-8F2F-A9267068B883}" destId="{53B95707-946C-41BB-96FB-6695024CE142}" srcOrd="1" destOrd="0" parTransId="{7F45668D-CB8B-4818-B4E3-7C878BF9E95F}" sibTransId="{222D762A-8656-425F-8946-F29ED2588145}"/>
    <dgm:cxn modelId="{B1794F20-D1AE-4785-92E3-64418D58E625}" type="presParOf" srcId="{83EF51F2-43FE-4232-B522-B2904F69DED4}" destId="{E3C17259-1843-40CF-8731-BAA151096309}" srcOrd="0" destOrd="0" presId="urn:microsoft.com/office/officeart/2018/5/layout/IconCircleLabelList"/>
    <dgm:cxn modelId="{89DA54CD-74DF-4696-9705-AD0F32407667}" type="presParOf" srcId="{E3C17259-1843-40CF-8731-BAA151096309}" destId="{08012B0A-020E-4D20-82EA-45A203223802}" srcOrd="0" destOrd="0" presId="urn:microsoft.com/office/officeart/2018/5/layout/IconCircleLabelList"/>
    <dgm:cxn modelId="{7D5E6C12-55CB-4188-BC5C-83670F13DF37}" type="presParOf" srcId="{E3C17259-1843-40CF-8731-BAA151096309}" destId="{CE20CEAA-1262-46D4-96FF-F36738735D46}" srcOrd="1" destOrd="0" presId="urn:microsoft.com/office/officeart/2018/5/layout/IconCircleLabelList"/>
    <dgm:cxn modelId="{B84A0FCB-6B96-4BAB-8F8C-8CFA86F1AFD7}" type="presParOf" srcId="{E3C17259-1843-40CF-8731-BAA151096309}" destId="{9AC887A9-3F27-49DA-954E-8C5573D90AFB}" srcOrd="2" destOrd="0" presId="urn:microsoft.com/office/officeart/2018/5/layout/IconCircleLabelList"/>
    <dgm:cxn modelId="{4B85B604-86A7-406F-A6A4-D924C48255B8}" type="presParOf" srcId="{E3C17259-1843-40CF-8731-BAA151096309}" destId="{3BF8BB8F-CC29-4771-8D26-E8C5D1F192D9}" srcOrd="3" destOrd="0" presId="urn:microsoft.com/office/officeart/2018/5/layout/IconCircleLabelList"/>
    <dgm:cxn modelId="{969AA812-FF9A-4AEB-A3A5-85C819F52EFC}" type="presParOf" srcId="{83EF51F2-43FE-4232-B522-B2904F69DED4}" destId="{BFF8B7E0-4427-47C4-831D-ABC572F66DB6}" srcOrd="1" destOrd="0" presId="urn:microsoft.com/office/officeart/2018/5/layout/IconCircleLabelList"/>
    <dgm:cxn modelId="{F2A7602E-AC0F-40B9-841B-D63088E06BB6}" type="presParOf" srcId="{83EF51F2-43FE-4232-B522-B2904F69DED4}" destId="{2F715AD7-2A67-4408-B4ED-DD942CC55C7D}" srcOrd="2" destOrd="0" presId="urn:microsoft.com/office/officeart/2018/5/layout/IconCircleLabelList"/>
    <dgm:cxn modelId="{79346D5E-F3B1-429D-849E-DB7E74718FED}" type="presParOf" srcId="{2F715AD7-2A67-4408-B4ED-DD942CC55C7D}" destId="{85D0F993-1130-406F-B46A-ABBE3BF13C38}" srcOrd="0" destOrd="0" presId="urn:microsoft.com/office/officeart/2018/5/layout/IconCircleLabelList"/>
    <dgm:cxn modelId="{F8974069-8E80-47E7-B38D-1E76114DD1A3}" type="presParOf" srcId="{2F715AD7-2A67-4408-B4ED-DD942CC55C7D}" destId="{C665462E-366A-4114-BF67-58CA1CDD714F}" srcOrd="1" destOrd="0" presId="urn:microsoft.com/office/officeart/2018/5/layout/IconCircleLabelList"/>
    <dgm:cxn modelId="{A1E3F4D6-F044-4FFF-9229-6CD7807589D2}" type="presParOf" srcId="{2F715AD7-2A67-4408-B4ED-DD942CC55C7D}" destId="{EB2E2145-A60C-4FB6-8E13-836E6C26FFFF}" srcOrd="2" destOrd="0" presId="urn:microsoft.com/office/officeart/2018/5/layout/IconCircleLabelList"/>
    <dgm:cxn modelId="{01797860-D95B-4642-A942-6D9BFA1D03AD}" type="presParOf" srcId="{2F715AD7-2A67-4408-B4ED-DD942CC55C7D}" destId="{A35A3BEA-456B-475B-8288-6F6D768BE53E}" srcOrd="3" destOrd="0" presId="urn:microsoft.com/office/officeart/2018/5/layout/IconCircleLabelList"/>
    <dgm:cxn modelId="{798B2CB6-B964-493C-BB00-E94DC5325A29}" type="presParOf" srcId="{83EF51F2-43FE-4232-B522-B2904F69DED4}" destId="{FB5E6B67-266B-46D7-A5E6-3B82FA120B27}" srcOrd="3" destOrd="0" presId="urn:microsoft.com/office/officeart/2018/5/layout/IconCircleLabelList"/>
    <dgm:cxn modelId="{5FE796D7-205D-40CC-83D2-2F0E473A63F6}" type="presParOf" srcId="{83EF51F2-43FE-4232-B522-B2904F69DED4}" destId="{73BBD817-DA08-438C-B027-70094B6BC7B1}" srcOrd="4" destOrd="0" presId="urn:microsoft.com/office/officeart/2018/5/layout/IconCircleLabelList"/>
    <dgm:cxn modelId="{85FCA9BB-7AB4-4EF5-A8E3-9CC992FFDE1E}" type="presParOf" srcId="{73BBD817-DA08-438C-B027-70094B6BC7B1}" destId="{CCB57855-FCA9-4747-9CE0-F641A0BC4BD9}" srcOrd="0" destOrd="0" presId="urn:microsoft.com/office/officeart/2018/5/layout/IconCircleLabelList"/>
    <dgm:cxn modelId="{65D578D9-860F-45E7-855D-066CB2259EAD}" type="presParOf" srcId="{73BBD817-DA08-438C-B027-70094B6BC7B1}" destId="{C50253C5-4F58-4BA2-A768-54D43BDFEDB4}" srcOrd="1" destOrd="0" presId="urn:microsoft.com/office/officeart/2018/5/layout/IconCircleLabelList"/>
    <dgm:cxn modelId="{BA3C8CEE-FE88-4B67-9036-F9241B5DF627}" type="presParOf" srcId="{73BBD817-DA08-438C-B027-70094B6BC7B1}" destId="{51EFA587-2C13-40FC-A5AD-E525DF80CC88}" srcOrd="2" destOrd="0" presId="urn:microsoft.com/office/officeart/2018/5/layout/IconCircleLabelList"/>
    <dgm:cxn modelId="{F6976F2D-C203-4E16-8F97-461CE4635C02}" type="presParOf" srcId="{73BBD817-DA08-438C-B027-70094B6BC7B1}" destId="{D1A10F95-84CF-4D44-BBC5-539C3DD1ACBA}" srcOrd="3" destOrd="0" presId="urn:microsoft.com/office/officeart/2018/5/layout/IconCircleLabelList"/>
    <dgm:cxn modelId="{5E99DF4A-C91F-4948-9FB8-1E39E1B4B5C7}" type="presParOf" srcId="{83EF51F2-43FE-4232-B522-B2904F69DED4}" destId="{20D464D9-F1E8-463C-B5C0-0451B9C78667}" srcOrd="5" destOrd="0" presId="urn:microsoft.com/office/officeart/2018/5/layout/IconCircleLabelList"/>
    <dgm:cxn modelId="{7A71FABF-4D45-46CC-AE74-61DD44B6ADF5}" type="presParOf" srcId="{83EF51F2-43FE-4232-B522-B2904F69DED4}" destId="{62F94255-BD19-4B5B-8741-284E23A51A12}" srcOrd="6" destOrd="0" presId="urn:microsoft.com/office/officeart/2018/5/layout/IconCircleLabelList"/>
    <dgm:cxn modelId="{536DA2AD-217D-4C05-BFB8-F56E8765714F}" type="presParOf" srcId="{62F94255-BD19-4B5B-8741-284E23A51A12}" destId="{659CC0F7-070F-4221-81F3-E2F5DC70F86E}" srcOrd="0" destOrd="0" presId="urn:microsoft.com/office/officeart/2018/5/layout/IconCircleLabelList"/>
    <dgm:cxn modelId="{8A500465-ACBC-4240-9C3D-C43E0FE9B5F1}" type="presParOf" srcId="{62F94255-BD19-4B5B-8741-284E23A51A12}" destId="{3F4DBEC0-1F47-4E01-9A34-41048872F6C2}" srcOrd="1" destOrd="0" presId="urn:microsoft.com/office/officeart/2018/5/layout/IconCircleLabelList"/>
    <dgm:cxn modelId="{C4F0AF77-3ED8-420C-B158-CF7191DC1964}" type="presParOf" srcId="{62F94255-BD19-4B5B-8741-284E23A51A12}" destId="{794D90D0-0AB4-4CFE-B2A3-7E77A4B1F5A2}" srcOrd="2" destOrd="0" presId="urn:microsoft.com/office/officeart/2018/5/layout/IconCircleLabelList"/>
    <dgm:cxn modelId="{13648584-8D83-4EEE-86A9-B78A5FEB9A99}" type="presParOf" srcId="{62F94255-BD19-4B5B-8741-284E23A51A12}" destId="{5A98A79B-6C82-45F3-8337-49149917E6A7}" srcOrd="3" destOrd="0" presId="urn:microsoft.com/office/officeart/2018/5/layout/IconCircleLabelList"/>
    <dgm:cxn modelId="{F5A8E291-8515-426C-B011-E364B383BAD9}" type="presParOf" srcId="{83EF51F2-43FE-4232-B522-B2904F69DED4}" destId="{50DCF967-BF12-45D6-B1F3-0854C7FDB271}" srcOrd="7" destOrd="0" presId="urn:microsoft.com/office/officeart/2018/5/layout/IconCircleLabelList"/>
    <dgm:cxn modelId="{B422AB2F-1A3E-4422-87C4-7D2BC6BFAA75}" type="presParOf" srcId="{83EF51F2-43FE-4232-B522-B2904F69DED4}" destId="{3ED3EF07-E9A3-42B3-A1F1-A27A7690E632}" srcOrd="8" destOrd="0" presId="urn:microsoft.com/office/officeart/2018/5/layout/IconCircleLabelList"/>
    <dgm:cxn modelId="{983479AF-50C6-4806-B624-5468C3C35E64}" type="presParOf" srcId="{3ED3EF07-E9A3-42B3-A1F1-A27A7690E632}" destId="{36C2B0A5-DFAC-4660-BFA9-9DA012FAC6DF}" srcOrd="0" destOrd="0" presId="urn:microsoft.com/office/officeart/2018/5/layout/IconCircleLabelList"/>
    <dgm:cxn modelId="{6D1EC830-53C3-48B1-8A80-9149A69BC87A}" type="presParOf" srcId="{3ED3EF07-E9A3-42B3-A1F1-A27A7690E632}" destId="{451D7358-81AA-4DE9-B11E-0AD35C43B244}" srcOrd="1" destOrd="0" presId="urn:microsoft.com/office/officeart/2018/5/layout/IconCircleLabelList"/>
    <dgm:cxn modelId="{A66E731C-FAC7-4067-A6AC-40411392411C}" type="presParOf" srcId="{3ED3EF07-E9A3-42B3-A1F1-A27A7690E632}" destId="{D2922F43-3516-465F-8FD8-C4BED1357503}" srcOrd="2" destOrd="0" presId="urn:microsoft.com/office/officeart/2018/5/layout/IconCircleLabelList"/>
    <dgm:cxn modelId="{EE3971B8-2C22-4F85-BE93-4D4B43DC7797}" type="presParOf" srcId="{3ED3EF07-E9A3-42B3-A1F1-A27A7690E632}" destId="{FE817B2D-0C8D-4579-B604-9B88F52E24E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7C22D6-065E-4803-88F5-1BC152D80971}"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IN"/>
        </a:p>
      </dgm:t>
    </dgm:pt>
    <dgm:pt modelId="{8E29D304-177E-460B-B9E8-6562E1369E9F}">
      <dgm:prSet phldrT="[Text]" custT="1"/>
      <dgm:spPr/>
      <dgm:t>
        <a:bodyPr/>
        <a:lstStyle/>
        <a:p>
          <a:r>
            <a:rPr lang="en-IN" sz="2200" kern="1200">
              <a:latin typeface="Calibri" panose="020F0502020204030204"/>
              <a:ea typeface="+mn-ea"/>
              <a:cs typeface="+mn-cs"/>
            </a:rPr>
            <a:t>National Football League - </a:t>
          </a:r>
          <a:r>
            <a:rPr lang="en-US" sz="2200" kern="1200"/>
            <a:t>NFL</a:t>
          </a:r>
          <a:endParaRPr lang="en-IN" sz="2200" kern="1200"/>
        </a:p>
      </dgm:t>
    </dgm:pt>
    <dgm:pt modelId="{88869127-671A-486B-920E-12AFCFB97698}" type="parTrans" cxnId="{58E66F6B-B407-486B-8C04-8E6B205201A0}">
      <dgm:prSet/>
      <dgm:spPr/>
      <dgm:t>
        <a:bodyPr/>
        <a:lstStyle/>
        <a:p>
          <a:endParaRPr lang="en-IN"/>
        </a:p>
      </dgm:t>
    </dgm:pt>
    <dgm:pt modelId="{C7D30980-3B4F-45A3-B18A-D3CC3A70ACAA}" type="sibTrans" cxnId="{58E66F6B-B407-486B-8C04-8E6B205201A0}">
      <dgm:prSet/>
      <dgm:spPr/>
      <dgm:t>
        <a:bodyPr/>
        <a:lstStyle/>
        <a:p>
          <a:endParaRPr lang="en-IN"/>
        </a:p>
      </dgm:t>
    </dgm:pt>
    <dgm:pt modelId="{6EBC00C8-C663-4A27-ABF2-102FA7045946}">
      <dgm:prSet phldrT="[Text]"/>
      <dgm:spPr/>
      <dgm:t>
        <a:bodyPr/>
        <a:lstStyle/>
        <a:p>
          <a:r>
            <a:rPr lang="en-IN" b="0" i="0"/>
            <a:t>National Football Conference - </a:t>
          </a:r>
          <a:r>
            <a:rPr lang="en-US"/>
            <a:t>NFC</a:t>
          </a:r>
          <a:endParaRPr lang="en-IN"/>
        </a:p>
      </dgm:t>
    </dgm:pt>
    <dgm:pt modelId="{77BB70C4-9F55-4CB2-916D-4A83CD5D18FD}" type="parTrans" cxnId="{4496FA66-1874-494E-8217-3F61ADC59AF1}">
      <dgm:prSet/>
      <dgm:spPr>
        <a:ln>
          <a:solidFill>
            <a:schemeClr val="bg2"/>
          </a:solidFill>
        </a:ln>
      </dgm:spPr>
      <dgm:t>
        <a:bodyPr/>
        <a:lstStyle/>
        <a:p>
          <a:endParaRPr lang="en-IN"/>
        </a:p>
      </dgm:t>
    </dgm:pt>
    <dgm:pt modelId="{0D94858C-2591-4115-9461-198AF0E84A36}" type="sibTrans" cxnId="{4496FA66-1874-494E-8217-3F61ADC59AF1}">
      <dgm:prSet/>
      <dgm:spPr/>
      <dgm:t>
        <a:bodyPr/>
        <a:lstStyle/>
        <a:p>
          <a:endParaRPr lang="en-IN"/>
        </a:p>
      </dgm:t>
    </dgm:pt>
    <dgm:pt modelId="{BAAD33D4-DA42-49DF-B870-F3319AB5FAA2}">
      <dgm:prSet phldrT="[Text]"/>
      <dgm:spPr/>
      <dgm:t>
        <a:bodyPr/>
        <a:lstStyle/>
        <a:p>
          <a:r>
            <a:rPr lang="en-IN" b="0" i="0"/>
            <a:t>American Football Conference- </a:t>
          </a:r>
          <a:r>
            <a:rPr lang="en-US"/>
            <a:t>AFC</a:t>
          </a:r>
          <a:endParaRPr lang="en-IN"/>
        </a:p>
      </dgm:t>
    </dgm:pt>
    <dgm:pt modelId="{4B45997A-EC1C-4B54-8630-674B67E5B179}" type="parTrans" cxnId="{A8605DEB-27C0-4418-991D-118717CD4EAF}">
      <dgm:prSet/>
      <dgm:spPr>
        <a:ln>
          <a:solidFill>
            <a:schemeClr val="bg2"/>
          </a:solidFill>
        </a:ln>
      </dgm:spPr>
      <dgm:t>
        <a:bodyPr/>
        <a:lstStyle/>
        <a:p>
          <a:endParaRPr lang="en-IN"/>
        </a:p>
      </dgm:t>
    </dgm:pt>
    <dgm:pt modelId="{55396CBA-2A21-43F7-80EB-5C21E7F3EFC0}" type="sibTrans" cxnId="{A8605DEB-27C0-4418-991D-118717CD4EAF}">
      <dgm:prSet/>
      <dgm:spPr/>
      <dgm:t>
        <a:bodyPr/>
        <a:lstStyle/>
        <a:p>
          <a:endParaRPr lang="en-IN"/>
        </a:p>
      </dgm:t>
    </dgm:pt>
    <dgm:pt modelId="{19D4E413-A461-4278-BD39-7570157CE47F}">
      <dgm:prSet/>
      <dgm:spPr/>
      <dgm:t>
        <a:bodyPr/>
        <a:lstStyle/>
        <a:p>
          <a:r>
            <a:rPr lang="en-US"/>
            <a:t>North</a:t>
          </a:r>
          <a:endParaRPr lang="en-IN"/>
        </a:p>
      </dgm:t>
    </dgm:pt>
    <dgm:pt modelId="{ECECE115-BE80-495F-BCC6-E215597AAD3D}" type="parTrans" cxnId="{D7293A13-8CF2-4649-A7F7-479CD480D1A9}">
      <dgm:prSet/>
      <dgm:spPr>
        <a:ln>
          <a:solidFill>
            <a:schemeClr val="bg2"/>
          </a:solidFill>
        </a:ln>
      </dgm:spPr>
      <dgm:t>
        <a:bodyPr/>
        <a:lstStyle/>
        <a:p>
          <a:endParaRPr lang="en-IN"/>
        </a:p>
      </dgm:t>
    </dgm:pt>
    <dgm:pt modelId="{C347E67A-5A1A-4696-B2DB-BAD1C03F7EFF}" type="sibTrans" cxnId="{D7293A13-8CF2-4649-A7F7-479CD480D1A9}">
      <dgm:prSet/>
      <dgm:spPr/>
      <dgm:t>
        <a:bodyPr/>
        <a:lstStyle/>
        <a:p>
          <a:endParaRPr lang="en-IN"/>
        </a:p>
      </dgm:t>
    </dgm:pt>
    <dgm:pt modelId="{0BA2F3CA-1347-442C-ACEC-363F6C466CE9}">
      <dgm:prSet/>
      <dgm:spPr/>
      <dgm:t>
        <a:bodyPr/>
        <a:lstStyle/>
        <a:p>
          <a:r>
            <a:rPr lang="en-US"/>
            <a:t>South</a:t>
          </a:r>
          <a:endParaRPr lang="en-IN"/>
        </a:p>
      </dgm:t>
    </dgm:pt>
    <dgm:pt modelId="{65413084-ED94-4537-A2C3-634FD57FA2A2}" type="parTrans" cxnId="{E52670D7-A4EA-4C2A-B316-A36B93C21FFD}">
      <dgm:prSet/>
      <dgm:spPr>
        <a:ln>
          <a:solidFill>
            <a:schemeClr val="bg2"/>
          </a:solidFill>
        </a:ln>
      </dgm:spPr>
      <dgm:t>
        <a:bodyPr/>
        <a:lstStyle/>
        <a:p>
          <a:endParaRPr lang="en-IN"/>
        </a:p>
      </dgm:t>
    </dgm:pt>
    <dgm:pt modelId="{4C0A1633-A5B3-431F-A53C-C19B95A3EA2A}" type="sibTrans" cxnId="{E52670D7-A4EA-4C2A-B316-A36B93C21FFD}">
      <dgm:prSet/>
      <dgm:spPr/>
      <dgm:t>
        <a:bodyPr/>
        <a:lstStyle/>
        <a:p>
          <a:endParaRPr lang="en-IN"/>
        </a:p>
      </dgm:t>
    </dgm:pt>
    <dgm:pt modelId="{A1387D68-320C-49A1-89E9-F28605024E87}">
      <dgm:prSet/>
      <dgm:spPr/>
      <dgm:t>
        <a:bodyPr/>
        <a:lstStyle/>
        <a:p>
          <a:r>
            <a:rPr lang="en-US"/>
            <a:t>East</a:t>
          </a:r>
          <a:endParaRPr lang="en-IN"/>
        </a:p>
      </dgm:t>
    </dgm:pt>
    <dgm:pt modelId="{E655FF78-0A97-4FFA-A0E0-0673DAAE1E4D}" type="parTrans" cxnId="{20A0DE1B-A4D5-4B91-AA27-898FCAE42A95}">
      <dgm:prSet/>
      <dgm:spPr>
        <a:noFill/>
        <a:ln w="12700" cap="flat" cmpd="sng" algn="ctr">
          <a:solidFill>
            <a:srgbClr val="E7E6E6"/>
          </a:solidFill>
          <a:prstDash val="solid"/>
          <a:miter lim="800000"/>
        </a:ln>
        <a:effectLst/>
      </dgm:spPr>
      <dgm:t>
        <a:bodyPr/>
        <a:lstStyle/>
        <a:p>
          <a:endParaRPr lang="en-IN"/>
        </a:p>
      </dgm:t>
    </dgm:pt>
    <dgm:pt modelId="{6FF77F2A-D2A5-435B-98E6-AE2D6D7B55A8}" type="sibTrans" cxnId="{20A0DE1B-A4D5-4B91-AA27-898FCAE42A95}">
      <dgm:prSet/>
      <dgm:spPr/>
      <dgm:t>
        <a:bodyPr/>
        <a:lstStyle/>
        <a:p>
          <a:endParaRPr lang="en-IN"/>
        </a:p>
      </dgm:t>
    </dgm:pt>
    <dgm:pt modelId="{87952B91-D264-4287-9C58-7C711715EE36}">
      <dgm:prSet/>
      <dgm:spPr>
        <a:solidFill>
          <a:schemeClr val="accent2">
            <a:lumMod val="75000"/>
          </a:schemeClr>
        </a:solidFill>
      </dgm:spPr>
      <dgm:t>
        <a:bodyPr/>
        <a:lstStyle/>
        <a:p>
          <a:r>
            <a:rPr lang="en-US"/>
            <a:t>West</a:t>
          </a:r>
          <a:endParaRPr lang="en-IN"/>
        </a:p>
      </dgm:t>
    </dgm:pt>
    <dgm:pt modelId="{F93959EA-8126-410B-964D-2E6C3F006759}" type="parTrans" cxnId="{C49E1707-5C6E-417B-94EC-19E1B60F4582}">
      <dgm:prSet/>
      <dgm:spPr>
        <a:ln>
          <a:solidFill>
            <a:schemeClr val="bg2"/>
          </a:solidFill>
        </a:ln>
      </dgm:spPr>
      <dgm:t>
        <a:bodyPr/>
        <a:lstStyle/>
        <a:p>
          <a:endParaRPr lang="en-IN"/>
        </a:p>
      </dgm:t>
    </dgm:pt>
    <dgm:pt modelId="{B62CE073-5469-4C0C-BAC5-2E1C1E54270C}" type="sibTrans" cxnId="{C49E1707-5C6E-417B-94EC-19E1B60F4582}">
      <dgm:prSet/>
      <dgm:spPr/>
      <dgm:t>
        <a:bodyPr/>
        <a:lstStyle/>
        <a:p>
          <a:endParaRPr lang="en-IN"/>
        </a:p>
      </dgm:t>
    </dgm:pt>
    <dgm:pt modelId="{A8664A53-D5E4-4BB1-9D67-9EE62FB79AE5}">
      <dgm:prSet phldrT="[Text]"/>
      <dgm:spPr/>
      <dgm:t>
        <a:bodyPr/>
        <a:lstStyle/>
        <a:p>
          <a:r>
            <a:rPr lang="en-US"/>
            <a:t>North</a:t>
          </a:r>
          <a:endParaRPr lang="en-IN"/>
        </a:p>
      </dgm:t>
    </dgm:pt>
    <dgm:pt modelId="{EB0CC758-1057-495E-A669-39A66C87C7B5}" type="parTrans" cxnId="{07D8EB67-FF36-47F6-8367-29933F254EFA}">
      <dgm:prSet/>
      <dgm:spPr>
        <a:ln>
          <a:solidFill>
            <a:schemeClr val="bg2"/>
          </a:solidFill>
        </a:ln>
      </dgm:spPr>
      <dgm:t>
        <a:bodyPr/>
        <a:lstStyle/>
        <a:p>
          <a:endParaRPr lang="en-IN"/>
        </a:p>
      </dgm:t>
    </dgm:pt>
    <dgm:pt modelId="{2A73BBC6-781C-44D2-9186-0C273ABB02B7}" type="sibTrans" cxnId="{07D8EB67-FF36-47F6-8367-29933F254EFA}">
      <dgm:prSet/>
      <dgm:spPr/>
      <dgm:t>
        <a:bodyPr/>
        <a:lstStyle/>
        <a:p>
          <a:endParaRPr lang="en-IN"/>
        </a:p>
      </dgm:t>
    </dgm:pt>
    <dgm:pt modelId="{F41A74DF-6AD2-4AB1-8734-52F7F3380124}">
      <dgm:prSet phldrT="[Text]"/>
      <dgm:spPr/>
      <dgm:t>
        <a:bodyPr/>
        <a:lstStyle/>
        <a:p>
          <a:r>
            <a:rPr lang="en-US"/>
            <a:t>South</a:t>
          </a:r>
          <a:endParaRPr lang="en-IN"/>
        </a:p>
      </dgm:t>
    </dgm:pt>
    <dgm:pt modelId="{037E288C-02FF-4644-8A2C-9BCF4B69ADA2}" type="parTrans" cxnId="{679E03A7-A9A9-4B9C-BED1-57C8A23E6B96}">
      <dgm:prSet/>
      <dgm:spPr>
        <a:ln>
          <a:solidFill>
            <a:schemeClr val="bg2"/>
          </a:solidFill>
        </a:ln>
      </dgm:spPr>
      <dgm:t>
        <a:bodyPr/>
        <a:lstStyle/>
        <a:p>
          <a:endParaRPr lang="en-IN"/>
        </a:p>
      </dgm:t>
    </dgm:pt>
    <dgm:pt modelId="{C1F7578E-0E59-484E-AB7B-17AD96DC70AE}" type="sibTrans" cxnId="{679E03A7-A9A9-4B9C-BED1-57C8A23E6B96}">
      <dgm:prSet/>
      <dgm:spPr/>
      <dgm:t>
        <a:bodyPr/>
        <a:lstStyle/>
        <a:p>
          <a:endParaRPr lang="en-IN"/>
        </a:p>
      </dgm:t>
    </dgm:pt>
    <dgm:pt modelId="{A1FCD1BE-F12A-4893-80EB-8C497E635FE0}">
      <dgm:prSet phldrT="[Text]"/>
      <dgm:spPr/>
      <dgm:t>
        <a:bodyPr/>
        <a:lstStyle/>
        <a:p>
          <a:r>
            <a:rPr lang="en-US"/>
            <a:t>East</a:t>
          </a:r>
          <a:endParaRPr lang="en-IN"/>
        </a:p>
      </dgm:t>
    </dgm:pt>
    <dgm:pt modelId="{9CFF3FE7-0BAC-46EE-8E70-97D45DB4C183}" type="parTrans" cxnId="{A107D987-3EFC-450E-B1FB-54AF42F1EC9D}">
      <dgm:prSet/>
      <dgm:spPr>
        <a:ln>
          <a:solidFill>
            <a:schemeClr val="bg2"/>
          </a:solidFill>
        </a:ln>
      </dgm:spPr>
      <dgm:t>
        <a:bodyPr/>
        <a:lstStyle/>
        <a:p>
          <a:endParaRPr lang="en-IN"/>
        </a:p>
      </dgm:t>
    </dgm:pt>
    <dgm:pt modelId="{3B6A9319-4113-4D1A-B7AD-E5ED5FD6D1F9}" type="sibTrans" cxnId="{A107D987-3EFC-450E-B1FB-54AF42F1EC9D}">
      <dgm:prSet/>
      <dgm:spPr/>
      <dgm:t>
        <a:bodyPr/>
        <a:lstStyle/>
        <a:p>
          <a:endParaRPr lang="en-IN"/>
        </a:p>
      </dgm:t>
    </dgm:pt>
    <dgm:pt modelId="{70A3E69E-9B13-40A9-9B44-A48C5A8D7AEF}">
      <dgm:prSet phldrT="[Text]"/>
      <dgm:spPr/>
      <dgm:t>
        <a:bodyPr/>
        <a:lstStyle/>
        <a:p>
          <a:r>
            <a:rPr lang="en-US"/>
            <a:t>West</a:t>
          </a:r>
          <a:endParaRPr lang="en-IN"/>
        </a:p>
      </dgm:t>
    </dgm:pt>
    <dgm:pt modelId="{CF7F3FAE-EA3C-4C45-8C03-531DC415C7F5}" type="parTrans" cxnId="{B196BB33-ACBF-40B5-B067-433D6BF56EC1}">
      <dgm:prSet/>
      <dgm:spPr>
        <a:ln>
          <a:solidFill>
            <a:schemeClr val="bg2"/>
          </a:solidFill>
        </a:ln>
      </dgm:spPr>
      <dgm:t>
        <a:bodyPr/>
        <a:lstStyle/>
        <a:p>
          <a:endParaRPr lang="en-IN"/>
        </a:p>
      </dgm:t>
    </dgm:pt>
    <dgm:pt modelId="{DF8C31B2-6DA6-4553-BEA9-E4D0D566A927}" type="sibTrans" cxnId="{B196BB33-ACBF-40B5-B067-433D6BF56EC1}">
      <dgm:prSet/>
      <dgm:spPr/>
      <dgm:t>
        <a:bodyPr/>
        <a:lstStyle/>
        <a:p>
          <a:endParaRPr lang="en-IN"/>
        </a:p>
      </dgm:t>
    </dgm:pt>
    <dgm:pt modelId="{A9EFA5F8-6225-456B-85F6-D9CC96B66E95}">
      <dgm:prSet/>
      <dgm:spPr/>
      <dgm:t>
        <a:bodyPr/>
        <a:lstStyle/>
        <a:p>
          <a:r>
            <a:rPr lang="en-US"/>
            <a:t>4 Teams</a:t>
          </a:r>
          <a:endParaRPr lang="en-IN"/>
        </a:p>
      </dgm:t>
    </dgm:pt>
    <dgm:pt modelId="{27244689-1021-49A7-8D28-806CDFF6807B}" type="parTrans" cxnId="{263A4463-BA3C-45A7-8CB4-968AA9C97CB5}">
      <dgm:prSet/>
      <dgm:spPr>
        <a:ln>
          <a:solidFill>
            <a:schemeClr val="bg2"/>
          </a:solidFill>
        </a:ln>
      </dgm:spPr>
      <dgm:t>
        <a:bodyPr/>
        <a:lstStyle/>
        <a:p>
          <a:endParaRPr lang="en-IN"/>
        </a:p>
      </dgm:t>
    </dgm:pt>
    <dgm:pt modelId="{DC426C4F-4B0A-4D5D-92F6-9F2D04CE1562}" type="sibTrans" cxnId="{263A4463-BA3C-45A7-8CB4-968AA9C97CB5}">
      <dgm:prSet/>
      <dgm:spPr/>
      <dgm:t>
        <a:bodyPr/>
        <a:lstStyle/>
        <a:p>
          <a:endParaRPr lang="en-IN"/>
        </a:p>
      </dgm:t>
    </dgm:pt>
    <dgm:pt modelId="{B402E216-6EBB-4D13-9BE4-5D4B306A7C5B}">
      <dgm:prSet/>
      <dgm:spPr/>
      <dgm:t>
        <a:bodyPr/>
        <a:lstStyle/>
        <a:p>
          <a:r>
            <a:rPr lang="en-US"/>
            <a:t>4 Teams</a:t>
          </a:r>
          <a:endParaRPr lang="en-IN"/>
        </a:p>
      </dgm:t>
    </dgm:pt>
    <dgm:pt modelId="{CDCF5429-1FBF-42A3-BC2D-0D6431C80266}" type="parTrans" cxnId="{F1E9BB24-9CA7-45C6-A1FC-24482805E9F2}">
      <dgm:prSet/>
      <dgm:spPr>
        <a:ln>
          <a:solidFill>
            <a:schemeClr val="bg2"/>
          </a:solidFill>
        </a:ln>
      </dgm:spPr>
      <dgm:t>
        <a:bodyPr/>
        <a:lstStyle/>
        <a:p>
          <a:endParaRPr lang="en-IN"/>
        </a:p>
      </dgm:t>
    </dgm:pt>
    <dgm:pt modelId="{21D25B20-478E-471E-BA28-3227352BF921}" type="sibTrans" cxnId="{F1E9BB24-9CA7-45C6-A1FC-24482805E9F2}">
      <dgm:prSet/>
      <dgm:spPr/>
      <dgm:t>
        <a:bodyPr/>
        <a:lstStyle/>
        <a:p>
          <a:endParaRPr lang="en-IN"/>
        </a:p>
      </dgm:t>
    </dgm:pt>
    <dgm:pt modelId="{AD837689-B2DE-481F-B63F-AEAE0C749039}">
      <dgm:prSet/>
      <dgm:spPr/>
      <dgm:t>
        <a:bodyPr/>
        <a:lstStyle/>
        <a:p>
          <a:r>
            <a:rPr lang="en-US"/>
            <a:t>4 Teams</a:t>
          </a:r>
          <a:endParaRPr lang="en-IN"/>
        </a:p>
      </dgm:t>
    </dgm:pt>
    <dgm:pt modelId="{6C0FEB2E-90E0-4183-BAB3-96094A291088}" type="parTrans" cxnId="{D557B276-3932-4AD9-99BA-D35AFC9E6482}">
      <dgm:prSet/>
      <dgm:spPr>
        <a:ln>
          <a:solidFill>
            <a:schemeClr val="bg2"/>
          </a:solidFill>
        </a:ln>
      </dgm:spPr>
      <dgm:t>
        <a:bodyPr/>
        <a:lstStyle/>
        <a:p>
          <a:endParaRPr lang="en-IN"/>
        </a:p>
      </dgm:t>
    </dgm:pt>
    <dgm:pt modelId="{F3E55A43-42F1-40DE-B094-ADAA724EB08C}" type="sibTrans" cxnId="{D557B276-3932-4AD9-99BA-D35AFC9E6482}">
      <dgm:prSet/>
      <dgm:spPr/>
      <dgm:t>
        <a:bodyPr/>
        <a:lstStyle/>
        <a:p>
          <a:endParaRPr lang="en-IN"/>
        </a:p>
      </dgm:t>
    </dgm:pt>
    <dgm:pt modelId="{1A21CAE9-6353-4759-85BB-13FB34B7A9E1}">
      <dgm:prSet/>
      <dgm:spPr/>
      <dgm:t>
        <a:bodyPr/>
        <a:lstStyle/>
        <a:p>
          <a:r>
            <a:rPr lang="en-US"/>
            <a:t>4 Teams</a:t>
          </a:r>
          <a:endParaRPr lang="en-IN"/>
        </a:p>
      </dgm:t>
    </dgm:pt>
    <dgm:pt modelId="{523FF0D3-1F71-4981-99F4-0B2E2CB0FE77}" type="parTrans" cxnId="{EEA70020-0F24-4A8D-9A2B-5A63989E19DC}">
      <dgm:prSet/>
      <dgm:spPr>
        <a:noFill/>
        <a:ln w="12700" cap="flat" cmpd="sng" algn="ctr">
          <a:solidFill>
            <a:srgbClr val="E7E6E6"/>
          </a:solidFill>
          <a:prstDash val="solid"/>
          <a:miter lim="800000"/>
        </a:ln>
        <a:effectLst/>
      </dgm:spPr>
      <dgm:t>
        <a:bodyPr/>
        <a:lstStyle/>
        <a:p>
          <a:endParaRPr lang="en-IN"/>
        </a:p>
      </dgm:t>
    </dgm:pt>
    <dgm:pt modelId="{35D2CC1A-4F31-4B65-9807-BEE584252247}" type="sibTrans" cxnId="{EEA70020-0F24-4A8D-9A2B-5A63989E19DC}">
      <dgm:prSet/>
      <dgm:spPr/>
      <dgm:t>
        <a:bodyPr/>
        <a:lstStyle/>
        <a:p>
          <a:endParaRPr lang="en-IN"/>
        </a:p>
      </dgm:t>
    </dgm:pt>
    <dgm:pt modelId="{4DED8208-B03E-469F-A83D-BCA8672092CF}">
      <dgm:prSet/>
      <dgm:spPr/>
      <dgm:t>
        <a:bodyPr/>
        <a:lstStyle/>
        <a:p>
          <a:r>
            <a:rPr lang="en-US"/>
            <a:t>4 Teams</a:t>
          </a:r>
          <a:endParaRPr lang="en-IN"/>
        </a:p>
      </dgm:t>
    </dgm:pt>
    <dgm:pt modelId="{0247D0B0-77E2-40AC-8416-AE2614B44C10}" type="parTrans" cxnId="{23F2FBFE-5A19-4350-A04F-0B90DB8287E8}">
      <dgm:prSet/>
      <dgm:spPr>
        <a:noFill/>
        <a:ln w="12700" cap="flat" cmpd="sng" algn="ctr">
          <a:solidFill>
            <a:srgbClr val="E7E6E6"/>
          </a:solidFill>
          <a:prstDash val="solid"/>
          <a:miter lim="800000"/>
        </a:ln>
        <a:effectLst/>
      </dgm:spPr>
      <dgm:t>
        <a:bodyPr/>
        <a:lstStyle/>
        <a:p>
          <a:endParaRPr lang="en-IN"/>
        </a:p>
      </dgm:t>
    </dgm:pt>
    <dgm:pt modelId="{56DB77BF-1BE4-45E1-B3D8-4A991FC8FFB7}" type="sibTrans" cxnId="{23F2FBFE-5A19-4350-A04F-0B90DB8287E8}">
      <dgm:prSet/>
      <dgm:spPr/>
      <dgm:t>
        <a:bodyPr/>
        <a:lstStyle/>
        <a:p>
          <a:endParaRPr lang="en-IN"/>
        </a:p>
      </dgm:t>
    </dgm:pt>
    <dgm:pt modelId="{B5C98775-24C6-42FC-BF60-B16DD39214B8}">
      <dgm:prSet/>
      <dgm:spPr/>
      <dgm:t>
        <a:bodyPr/>
        <a:lstStyle/>
        <a:p>
          <a:r>
            <a:rPr lang="en-US"/>
            <a:t>4 Teams</a:t>
          </a:r>
          <a:endParaRPr lang="en-IN"/>
        </a:p>
      </dgm:t>
    </dgm:pt>
    <dgm:pt modelId="{171B4A50-705F-44DB-8E11-55ABEDD96FA2}" type="parTrans" cxnId="{EE39B788-6F7A-44D6-A846-F654C084B5BE}">
      <dgm:prSet/>
      <dgm:spPr>
        <a:noFill/>
        <a:ln w="12700" cap="flat" cmpd="sng" algn="ctr">
          <a:solidFill>
            <a:srgbClr val="E7E6E6"/>
          </a:solidFill>
          <a:prstDash val="solid"/>
          <a:miter lim="800000"/>
        </a:ln>
        <a:effectLst/>
      </dgm:spPr>
      <dgm:t>
        <a:bodyPr/>
        <a:lstStyle/>
        <a:p>
          <a:endParaRPr lang="en-IN"/>
        </a:p>
      </dgm:t>
    </dgm:pt>
    <dgm:pt modelId="{08158281-CABC-4FB4-91A0-2B713FE9F638}" type="sibTrans" cxnId="{EE39B788-6F7A-44D6-A846-F654C084B5BE}">
      <dgm:prSet/>
      <dgm:spPr/>
      <dgm:t>
        <a:bodyPr/>
        <a:lstStyle/>
        <a:p>
          <a:endParaRPr lang="en-IN"/>
        </a:p>
      </dgm:t>
    </dgm:pt>
    <dgm:pt modelId="{3763E70C-2358-4664-B840-EABFFADE43E0}">
      <dgm:prSet/>
      <dgm:spPr/>
      <dgm:t>
        <a:bodyPr/>
        <a:lstStyle/>
        <a:p>
          <a:r>
            <a:rPr lang="en-US"/>
            <a:t>4 Teams</a:t>
          </a:r>
          <a:endParaRPr lang="en-IN"/>
        </a:p>
      </dgm:t>
    </dgm:pt>
    <dgm:pt modelId="{BE85E03A-C728-4765-A16F-02EB7A40A19D}" type="parTrans" cxnId="{4EA946A9-1910-4AEE-8A25-6335517B3EEB}">
      <dgm:prSet/>
      <dgm:spPr>
        <a:noFill/>
        <a:ln w="12700" cap="flat" cmpd="sng" algn="ctr">
          <a:solidFill>
            <a:srgbClr val="E7E6E6"/>
          </a:solidFill>
          <a:prstDash val="solid"/>
          <a:miter lim="800000"/>
        </a:ln>
        <a:effectLst/>
      </dgm:spPr>
      <dgm:t>
        <a:bodyPr/>
        <a:lstStyle/>
        <a:p>
          <a:endParaRPr lang="en-IN"/>
        </a:p>
      </dgm:t>
    </dgm:pt>
    <dgm:pt modelId="{21046FB2-7BEE-4F87-AE06-9C13347F7CD7}" type="sibTrans" cxnId="{4EA946A9-1910-4AEE-8A25-6335517B3EEB}">
      <dgm:prSet/>
      <dgm:spPr/>
      <dgm:t>
        <a:bodyPr/>
        <a:lstStyle/>
        <a:p>
          <a:endParaRPr lang="en-IN"/>
        </a:p>
      </dgm:t>
    </dgm:pt>
    <dgm:pt modelId="{A5EE23DE-6409-49E3-9904-3AD2E67EF459}">
      <dgm:prSet/>
      <dgm:spPr/>
      <dgm:t>
        <a:bodyPr/>
        <a:lstStyle/>
        <a:p>
          <a:r>
            <a:rPr lang="en-US"/>
            <a:t>4 Teams</a:t>
          </a:r>
          <a:endParaRPr lang="en-IN"/>
        </a:p>
      </dgm:t>
    </dgm:pt>
    <dgm:pt modelId="{FC89D951-7277-4F3A-8678-18FE20503150}" type="parTrans" cxnId="{1F9B9D07-22E8-4A34-B0B7-65C8D5A9547F}">
      <dgm:prSet/>
      <dgm:spPr>
        <a:noFill/>
        <a:ln w="12700" cap="flat" cmpd="sng" algn="ctr">
          <a:solidFill>
            <a:srgbClr val="E7E6E6"/>
          </a:solidFill>
          <a:prstDash val="solid"/>
          <a:miter lim="800000"/>
        </a:ln>
        <a:effectLst/>
      </dgm:spPr>
      <dgm:t>
        <a:bodyPr/>
        <a:lstStyle/>
        <a:p>
          <a:endParaRPr lang="en-IN"/>
        </a:p>
      </dgm:t>
    </dgm:pt>
    <dgm:pt modelId="{656CA1A4-90FB-42C9-B94C-03C811A4B8BE}" type="sibTrans" cxnId="{1F9B9D07-22E8-4A34-B0B7-65C8D5A9547F}">
      <dgm:prSet/>
      <dgm:spPr/>
      <dgm:t>
        <a:bodyPr/>
        <a:lstStyle/>
        <a:p>
          <a:endParaRPr lang="en-IN"/>
        </a:p>
      </dgm:t>
    </dgm:pt>
    <dgm:pt modelId="{5A22F774-E065-4B9D-854D-82E5888295B2}" type="pres">
      <dgm:prSet presAssocID="{EE7C22D6-065E-4803-88F5-1BC152D80971}" presName="mainComposite" presStyleCnt="0">
        <dgm:presLayoutVars>
          <dgm:chPref val="1"/>
          <dgm:dir/>
          <dgm:animOne val="branch"/>
          <dgm:animLvl val="lvl"/>
          <dgm:resizeHandles val="exact"/>
        </dgm:presLayoutVars>
      </dgm:prSet>
      <dgm:spPr/>
    </dgm:pt>
    <dgm:pt modelId="{50305B8C-8011-4FBE-91B5-641B8BE983A1}" type="pres">
      <dgm:prSet presAssocID="{EE7C22D6-065E-4803-88F5-1BC152D80971}" presName="hierFlow" presStyleCnt="0"/>
      <dgm:spPr/>
    </dgm:pt>
    <dgm:pt modelId="{2BEE4E80-820D-4F05-9FA5-C7D47216C8FA}" type="pres">
      <dgm:prSet presAssocID="{EE7C22D6-065E-4803-88F5-1BC152D80971}" presName="hierChild1" presStyleCnt="0">
        <dgm:presLayoutVars>
          <dgm:chPref val="1"/>
          <dgm:animOne val="branch"/>
          <dgm:animLvl val="lvl"/>
        </dgm:presLayoutVars>
      </dgm:prSet>
      <dgm:spPr/>
    </dgm:pt>
    <dgm:pt modelId="{1C4F5E41-FC72-41F3-87D1-35EB30FE974A}" type="pres">
      <dgm:prSet presAssocID="{8E29D304-177E-460B-B9E8-6562E1369E9F}" presName="Name14" presStyleCnt="0"/>
      <dgm:spPr/>
    </dgm:pt>
    <dgm:pt modelId="{BA35833B-FDA1-4D50-BE69-5A2B85021374}" type="pres">
      <dgm:prSet presAssocID="{8E29D304-177E-460B-B9E8-6562E1369E9F}" presName="level1Shape" presStyleLbl="node0" presStyleIdx="0" presStyleCnt="1" custScaleX="534974">
        <dgm:presLayoutVars>
          <dgm:chPref val="3"/>
        </dgm:presLayoutVars>
      </dgm:prSet>
      <dgm:spPr/>
    </dgm:pt>
    <dgm:pt modelId="{B14231B7-BF3E-490B-AA37-E4D59B2DBEDE}" type="pres">
      <dgm:prSet presAssocID="{8E29D304-177E-460B-B9E8-6562E1369E9F}" presName="hierChild2" presStyleCnt="0"/>
      <dgm:spPr/>
    </dgm:pt>
    <dgm:pt modelId="{FA878FDD-CD15-4E82-9120-46D488434D01}" type="pres">
      <dgm:prSet presAssocID="{77BB70C4-9F55-4CB2-916D-4A83CD5D18FD}" presName="Name19" presStyleLbl="parChTrans1D2" presStyleIdx="0" presStyleCnt="2"/>
      <dgm:spPr/>
    </dgm:pt>
    <dgm:pt modelId="{A315FBCC-21D5-451A-9711-CB87C59C5199}" type="pres">
      <dgm:prSet presAssocID="{6EBC00C8-C663-4A27-ABF2-102FA7045946}" presName="Name21" presStyleCnt="0"/>
      <dgm:spPr/>
    </dgm:pt>
    <dgm:pt modelId="{C5B84211-5526-40DB-95BD-C41C65C728E5}" type="pres">
      <dgm:prSet presAssocID="{6EBC00C8-C663-4A27-ABF2-102FA7045946}" presName="level2Shape" presStyleLbl="node2" presStyleIdx="0" presStyleCnt="2" custScaleX="369946"/>
      <dgm:spPr/>
    </dgm:pt>
    <dgm:pt modelId="{937B2464-9453-4F68-9CB0-31E4119C2091}" type="pres">
      <dgm:prSet presAssocID="{6EBC00C8-C663-4A27-ABF2-102FA7045946}" presName="hierChild3" presStyleCnt="0"/>
      <dgm:spPr/>
    </dgm:pt>
    <dgm:pt modelId="{9FCADFF9-8669-4B8B-A7F8-7AB4D29D90DE}" type="pres">
      <dgm:prSet presAssocID="{ECECE115-BE80-495F-BCC6-E215597AAD3D}" presName="Name19" presStyleLbl="parChTrans1D3" presStyleIdx="0" presStyleCnt="8"/>
      <dgm:spPr/>
    </dgm:pt>
    <dgm:pt modelId="{62647F31-25E8-444B-8C8F-26A92F98915E}" type="pres">
      <dgm:prSet presAssocID="{19D4E413-A461-4278-BD39-7570157CE47F}" presName="Name21" presStyleCnt="0"/>
      <dgm:spPr/>
    </dgm:pt>
    <dgm:pt modelId="{D63727EB-F827-4BE2-8C2A-419BE8889EF2}" type="pres">
      <dgm:prSet presAssocID="{19D4E413-A461-4278-BD39-7570157CE47F}" presName="level2Shape" presStyleLbl="node3" presStyleIdx="0" presStyleCnt="8"/>
      <dgm:spPr/>
    </dgm:pt>
    <dgm:pt modelId="{55BF0932-6F76-4B77-B2A4-4912CEB21A49}" type="pres">
      <dgm:prSet presAssocID="{19D4E413-A461-4278-BD39-7570157CE47F}" presName="hierChild3" presStyleCnt="0"/>
      <dgm:spPr/>
    </dgm:pt>
    <dgm:pt modelId="{CD8C3C43-733A-436A-885D-733200CA2ADE}" type="pres">
      <dgm:prSet presAssocID="{27244689-1021-49A7-8D28-806CDFF6807B}" presName="Name19" presStyleLbl="parChTrans1D4" presStyleIdx="0" presStyleCnt="8"/>
      <dgm:spPr/>
    </dgm:pt>
    <dgm:pt modelId="{7FC650CF-BC69-4889-8D8D-84672A9E2878}" type="pres">
      <dgm:prSet presAssocID="{A9EFA5F8-6225-456B-85F6-D9CC96B66E95}" presName="Name21" presStyleCnt="0"/>
      <dgm:spPr/>
    </dgm:pt>
    <dgm:pt modelId="{6BC61C51-8676-40A8-A327-B8BF7316F513}" type="pres">
      <dgm:prSet presAssocID="{A9EFA5F8-6225-456B-85F6-D9CC96B66E95}" presName="level2Shape" presStyleLbl="node4" presStyleIdx="0" presStyleCnt="8"/>
      <dgm:spPr/>
    </dgm:pt>
    <dgm:pt modelId="{4B8F5B82-AAC3-45BA-B5BC-C18A6ADA9998}" type="pres">
      <dgm:prSet presAssocID="{A9EFA5F8-6225-456B-85F6-D9CC96B66E95}" presName="hierChild3" presStyleCnt="0"/>
      <dgm:spPr/>
    </dgm:pt>
    <dgm:pt modelId="{875FB16E-DE2E-447D-BDB4-BA7CA8F291AD}" type="pres">
      <dgm:prSet presAssocID="{65413084-ED94-4537-A2C3-634FD57FA2A2}" presName="Name19" presStyleLbl="parChTrans1D3" presStyleIdx="1" presStyleCnt="8"/>
      <dgm:spPr/>
    </dgm:pt>
    <dgm:pt modelId="{A6FE60B1-C5A7-43A4-9F59-2B86AB7D8631}" type="pres">
      <dgm:prSet presAssocID="{0BA2F3CA-1347-442C-ACEC-363F6C466CE9}" presName="Name21" presStyleCnt="0"/>
      <dgm:spPr/>
    </dgm:pt>
    <dgm:pt modelId="{D8185663-63CA-44DD-A7B7-FC0F8F8EED12}" type="pres">
      <dgm:prSet presAssocID="{0BA2F3CA-1347-442C-ACEC-363F6C466CE9}" presName="level2Shape" presStyleLbl="node3" presStyleIdx="1" presStyleCnt="8"/>
      <dgm:spPr/>
    </dgm:pt>
    <dgm:pt modelId="{E6D3BBF5-025C-473A-9F34-BB3199CAB7A7}" type="pres">
      <dgm:prSet presAssocID="{0BA2F3CA-1347-442C-ACEC-363F6C466CE9}" presName="hierChild3" presStyleCnt="0"/>
      <dgm:spPr/>
    </dgm:pt>
    <dgm:pt modelId="{5032FFF7-4006-4C59-8A7C-2D35293C9E1C}" type="pres">
      <dgm:prSet presAssocID="{CDCF5429-1FBF-42A3-BC2D-0D6431C80266}" presName="Name19" presStyleLbl="parChTrans1D4" presStyleIdx="1" presStyleCnt="8"/>
      <dgm:spPr/>
    </dgm:pt>
    <dgm:pt modelId="{F6A84AB3-66E1-41E9-BA51-18595E4AD17F}" type="pres">
      <dgm:prSet presAssocID="{B402E216-6EBB-4D13-9BE4-5D4B306A7C5B}" presName="Name21" presStyleCnt="0"/>
      <dgm:spPr/>
    </dgm:pt>
    <dgm:pt modelId="{30BD7426-13F4-48B4-8407-0C15626577BC}" type="pres">
      <dgm:prSet presAssocID="{B402E216-6EBB-4D13-9BE4-5D4B306A7C5B}" presName="level2Shape" presStyleLbl="node4" presStyleIdx="1" presStyleCnt="8"/>
      <dgm:spPr/>
    </dgm:pt>
    <dgm:pt modelId="{A198A6E8-705A-49EA-A3DD-CB69F98665E7}" type="pres">
      <dgm:prSet presAssocID="{B402E216-6EBB-4D13-9BE4-5D4B306A7C5B}" presName="hierChild3" presStyleCnt="0"/>
      <dgm:spPr/>
    </dgm:pt>
    <dgm:pt modelId="{3C411E91-36E3-44D7-8717-2BFA87B9636A}" type="pres">
      <dgm:prSet presAssocID="{E655FF78-0A97-4FFA-A0E0-0673DAAE1E4D}" presName="Name19" presStyleLbl="parChTrans1D3" presStyleIdx="2" presStyleCnt="8"/>
      <dgm:spPr>
        <a:xfrm>
          <a:off x="2551111" y="2115403"/>
          <a:ext cx="676672" cy="277609"/>
        </a:xfrm>
        <a:custGeom>
          <a:avLst/>
          <a:gdLst/>
          <a:ahLst/>
          <a:cxnLst/>
          <a:rect l="0" t="0" r="0" b="0"/>
          <a:pathLst>
            <a:path>
              <a:moveTo>
                <a:pt x="0" y="0"/>
              </a:moveTo>
              <a:lnTo>
                <a:pt x="0" y="138804"/>
              </a:lnTo>
              <a:lnTo>
                <a:pt x="676672" y="138804"/>
              </a:lnTo>
              <a:lnTo>
                <a:pt x="676672" y="277609"/>
              </a:lnTo>
            </a:path>
          </a:pathLst>
        </a:custGeom>
      </dgm:spPr>
    </dgm:pt>
    <dgm:pt modelId="{782E133D-3F3F-45BC-B41B-C4CE5B3C582E}" type="pres">
      <dgm:prSet presAssocID="{A1387D68-320C-49A1-89E9-F28605024E87}" presName="Name21" presStyleCnt="0"/>
      <dgm:spPr/>
    </dgm:pt>
    <dgm:pt modelId="{29A1DE27-9A56-4393-9BF9-FBBEE9610A45}" type="pres">
      <dgm:prSet presAssocID="{A1387D68-320C-49A1-89E9-F28605024E87}" presName="level2Shape" presStyleLbl="node3" presStyleIdx="2" presStyleCnt="8"/>
      <dgm:spPr/>
    </dgm:pt>
    <dgm:pt modelId="{B6186671-AC18-465D-A393-69F6BDA925FE}" type="pres">
      <dgm:prSet presAssocID="{A1387D68-320C-49A1-89E9-F28605024E87}" presName="hierChild3" presStyleCnt="0"/>
      <dgm:spPr/>
    </dgm:pt>
    <dgm:pt modelId="{459BECFF-4F19-449C-BF0A-D07856E6849C}" type="pres">
      <dgm:prSet presAssocID="{6C0FEB2E-90E0-4183-BAB3-96094A291088}" presName="Name19" presStyleLbl="parChTrans1D4" presStyleIdx="2" presStyleCnt="8"/>
      <dgm:spPr/>
    </dgm:pt>
    <dgm:pt modelId="{917A7073-E333-4A63-BAC3-0D72EA5D96D3}" type="pres">
      <dgm:prSet presAssocID="{AD837689-B2DE-481F-B63F-AEAE0C749039}" presName="Name21" presStyleCnt="0"/>
      <dgm:spPr/>
    </dgm:pt>
    <dgm:pt modelId="{80D489BE-FE63-4C45-AAAF-8615B9B6C8B8}" type="pres">
      <dgm:prSet presAssocID="{AD837689-B2DE-481F-B63F-AEAE0C749039}" presName="level2Shape" presStyleLbl="node4" presStyleIdx="2" presStyleCnt="8"/>
      <dgm:spPr/>
    </dgm:pt>
    <dgm:pt modelId="{2452E302-246F-4C59-8E17-376E858A6B09}" type="pres">
      <dgm:prSet presAssocID="{AD837689-B2DE-481F-B63F-AEAE0C749039}" presName="hierChild3" presStyleCnt="0"/>
      <dgm:spPr/>
    </dgm:pt>
    <dgm:pt modelId="{30F69D1D-B441-4E52-8CA3-24C6BDCB0824}" type="pres">
      <dgm:prSet presAssocID="{F93959EA-8126-410B-964D-2E6C3F006759}" presName="Name19" presStyleLbl="parChTrans1D3" presStyleIdx="3" presStyleCnt="8"/>
      <dgm:spPr/>
    </dgm:pt>
    <dgm:pt modelId="{1E16A129-2ABB-427F-9021-9B62CA521934}" type="pres">
      <dgm:prSet presAssocID="{87952B91-D264-4287-9C58-7C711715EE36}" presName="Name21" presStyleCnt="0"/>
      <dgm:spPr/>
    </dgm:pt>
    <dgm:pt modelId="{12E45E8D-41C8-4E5B-BD6D-849F92874E5F}" type="pres">
      <dgm:prSet presAssocID="{87952B91-D264-4287-9C58-7C711715EE36}" presName="level2Shape" presStyleLbl="node3" presStyleIdx="3" presStyleCnt="8"/>
      <dgm:spPr/>
    </dgm:pt>
    <dgm:pt modelId="{D11FD732-C763-404F-852D-AD9F2E740E84}" type="pres">
      <dgm:prSet presAssocID="{87952B91-D264-4287-9C58-7C711715EE36}" presName="hierChild3" presStyleCnt="0"/>
      <dgm:spPr/>
    </dgm:pt>
    <dgm:pt modelId="{2F1014CA-751E-4EF6-B252-30465F5F3B4F}" type="pres">
      <dgm:prSet presAssocID="{523FF0D3-1F71-4981-99F4-0B2E2CB0FE77}" presName="Name19" presStyleLbl="parChTrans1D4" presStyleIdx="3" presStyleCnt="8"/>
      <dgm:spPr>
        <a:xfrm>
          <a:off x="4535407" y="3087035"/>
          <a:ext cx="91440" cy="277609"/>
        </a:xfrm>
        <a:custGeom>
          <a:avLst/>
          <a:gdLst/>
          <a:ahLst/>
          <a:cxnLst/>
          <a:rect l="0" t="0" r="0" b="0"/>
          <a:pathLst>
            <a:path>
              <a:moveTo>
                <a:pt x="45720" y="0"/>
              </a:moveTo>
              <a:lnTo>
                <a:pt x="45720" y="277609"/>
              </a:lnTo>
            </a:path>
          </a:pathLst>
        </a:custGeom>
      </dgm:spPr>
    </dgm:pt>
    <dgm:pt modelId="{BAE66009-2CC1-4EF4-8385-615433DDD93B}" type="pres">
      <dgm:prSet presAssocID="{1A21CAE9-6353-4759-85BB-13FB34B7A9E1}" presName="Name21" presStyleCnt="0"/>
      <dgm:spPr/>
    </dgm:pt>
    <dgm:pt modelId="{6E656F6F-0A51-4CF5-80C0-531ACB87CD56}" type="pres">
      <dgm:prSet presAssocID="{1A21CAE9-6353-4759-85BB-13FB34B7A9E1}" presName="level2Shape" presStyleLbl="node4" presStyleIdx="3" presStyleCnt="8"/>
      <dgm:spPr/>
    </dgm:pt>
    <dgm:pt modelId="{D2C31480-E9EA-4257-BD7E-74F26F76A52C}" type="pres">
      <dgm:prSet presAssocID="{1A21CAE9-6353-4759-85BB-13FB34B7A9E1}" presName="hierChild3" presStyleCnt="0"/>
      <dgm:spPr/>
    </dgm:pt>
    <dgm:pt modelId="{3A92686B-EDE8-4E93-B038-BB48A5BAEC8B}" type="pres">
      <dgm:prSet presAssocID="{4B45997A-EC1C-4B54-8630-674B67E5B179}" presName="Name19" presStyleLbl="parChTrans1D2" presStyleIdx="1" presStyleCnt="2"/>
      <dgm:spPr/>
    </dgm:pt>
    <dgm:pt modelId="{AC7D714B-B2E5-4C83-984C-5504AA68D588}" type="pres">
      <dgm:prSet presAssocID="{BAAD33D4-DA42-49DF-B870-F3319AB5FAA2}" presName="Name21" presStyleCnt="0"/>
      <dgm:spPr/>
    </dgm:pt>
    <dgm:pt modelId="{021F7714-410C-4EB1-8D59-8537839751DE}" type="pres">
      <dgm:prSet presAssocID="{BAAD33D4-DA42-49DF-B870-F3319AB5FAA2}" presName="level2Shape" presStyleLbl="node2" presStyleIdx="1" presStyleCnt="2" custScaleX="400158"/>
      <dgm:spPr/>
    </dgm:pt>
    <dgm:pt modelId="{1471D1F5-D444-45BE-A2E4-55F8EFAE7511}" type="pres">
      <dgm:prSet presAssocID="{BAAD33D4-DA42-49DF-B870-F3319AB5FAA2}" presName="hierChild3" presStyleCnt="0"/>
      <dgm:spPr/>
    </dgm:pt>
    <dgm:pt modelId="{4B2F962A-3233-4AF7-88F4-53D91350E16E}" type="pres">
      <dgm:prSet presAssocID="{EB0CC758-1057-495E-A669-39A66C87C7B5}" presName="Name19" presStyleLbl="parChTrans1D3" presStyleIdx="4" presStyleCnt="8"/>
      <dgm:spPr/>
    </dgm:pt>
    <dgm:pt modelId="{392B6AB8-2EF4-4522-BAB4-622B6EA3844B}" type="pres">
      <dgm:prSet presAssocID="{A8664A53-D5E4-4BB1-9D67-9EE62FB79AE5}" presName="Name21" presStyleCnt="0"/>
      <dgm:spPr/>
    </dgm:pt>
    <dgm:pt modelId="{C0B472CD-8516-4729-A5EA-7BBDC624A0F6}" type="pres">
      <dgm:prSet presAssocID="{A8664A53-D5E4-4BB1-9D67-9EE62FB79AE5}" presName="level2Shape" presStyleLbl="node3" presStyleIdx="4" presStyleCnt="8"/>
      <dgm:spPr/>
    </dgm:pt>
    <dgm:pt modelId="{E8963EAA-FB83-4F4C-AA25-AD09D79EF2E3}" type="pres">
      <dgm:prSet presAssocID="{A8664A53-D5E4-4BB1-9D67-9EE62FB79AE5}" presName="hierChild3" presStyleCnt="0"/>
      <dgm:spPr/>
    </dgm:pt>
    <dgm:pt modelId="{9D654C61-085A-40BB-AFB3-1B2EFC33E26D}" type="pres">
      <dgm:prSet presAssocID="{0247D0B0-77E2-40AC-8416-AE2614B44C10}" presName="Name19" presStyleLbl="parChTrans1D4" presStyleIdx="4" presStyleCnt="8"/>
      <dgm:spPr>
        <a:xfrm>
          <a:off x="5888752" y="3087035"/>
          <a:ext cx="91440" cy="277609"/>
        </a:xfrm>
        <a:custGeom>
          <a:avLst/>
          <a:gdLst/>
          <a:ahLst/>
          <a:cxnLst/>
          <a:rect l="0" t="0" r="0" b="0"/>
          <a:pathLst>
            <a:path>
              <a:moveTo>
                <a:pt x="45720" y="0"/>
              </a:moveTo>
              <a:lnTo>
                <a:pt x="45720" y="277609"/>
              </a:lnTo>
            </a:path>
          </a:pathLst>
        </a:custGeom>
      </dgm:spPr>
    </dgm:pt>
    <dgm:pt modelId="{A1409DF2-43D0-42D9-9B3D-C91C0734366B}" type="pres">
      <dgm:prSet presAssocID="{4DED8208-B03E-469F-A83D-BCA8672092CF}" presName="Name21" presStyleCnt="0"/>
      <dgm:spPr/>
    </dgm:pt>
    <dgm:pt modelId="{5780570E-85D1-4E18-8127-9F93DA03CCE1}" type="pres">
      <dgm:prSet presAssocID="{4DED8208-B03E-469F-A83D-BCA8672092CF}" presName="level2Shape" presStyleLbl="node4" presStyleIdx="4" presStyleCnt="8"/>
      <dgm:spPr/>
    </dgm:pt>
    <dgm:pt modelId="{C9527129-E9C6-41D8-B307-6F3FCC00F273}" type="pres">
      <dgm:prSet presAssocID="{4DED8208-B03E-469F-A83D-BCA8672092CF}" presName="hierChild3" presStyleCnt="0"/>
      <dgm:spPr/>
    </dgm:pt>
    <dgm:pt modelId="{63D0D1C4-4C8C-48E8-9751-55B04847203B}" type="pres">
      <dgm:prSet presAssocID="{037E288C-02FF-4644-8A2C-9BCF4B69ADA2}" presName="Name19" presStyleLbl="parChTrans1D3" presStyleIdx="5" presStyleCnt="8"/>
      <dgm:spPr/>
    </dgm:pt>
    <dgm:pt modelId="{C01C1052-31B1-4238-ABCD-C2801992A5D8}" type="pres">
      <dgm:prSet presAssocID="{F41A74DF-6AD2-4AB1-8734-52F7F3380124}" presName="Name21" presStyleCnt="0"/>
      <dgm:spPr/>
    </dgm:pt>
    <dgm:pt modelId="{FBEDD86F-015C-4B58-891F-687009A80541}" type="pres">
      <dgm:prSet presAssocID="{F41A74DF-6AD2-4AB1-8734-52F7F3380124}" presName="level2Shape" presStyleLbl="node3" presStyleIdx="5" presStyleCnt="8"/>
      <dgm:spPr/>
    </dgm:pt>
    <dgm:pt modelId="{F8909129-7F4A-4006-A08B-54E70D9ED699}" type="pres">
      <dgm:prSet presAssocID="{F41A74DF-6AD2-4AB1-8734-52F7F3380124}" presName="hierChild3" presStyleCnt="0"/>
      <dgm:spPr/>
    </dgm:pt>
    <dgm:pt modelId="{F613B38B-51CF-4F93-886C-9367F6F13241}" type="pres">
      <dgm:prSet presAssocID="{171B4A50-705F-44DB-8E11-55ABEDD96FA2}" presName="Name19" presStyleLbl="parChTrans1D4" presStyleIdx="5" presStyleCnt="8"/>
      <dgm:spPr>
        <a:xfrm>
          <a:off x="7242096" y="3087035"/>
          <a:ext cx="91440" cy="277609"/>
        </a:xfrm>
        <a:custGeom>
          <a:avLst/>
          <a:gdLst/>
          <a:ahLst/>
          <a:cxnLst/>
          <a:rect l="0" t="0" r="0" b="0"/>
          <a:pathLst>
            <a:path>
              <a:moveTo>
                <a:pt x="45720" y="0"/>
              </a:moveTo>
              <a:lnTo>
                <a:pt x="45720" y="277609"/>
              </a:lnTo>
            </a:path>
          </a:pathLst>
        </a:custGeom>
      </dgm:spPr>
    </dgm:pt>
    <dgm:pt modelId="{1CD6C52C-F670-4D34-B3EB-1D89AC679150}" type="pres">
      <dgm:prSet presAssocID="{B5C98775-24C6-42FC-BF60-B16DD39214B8}" presName="Name21" presStyleCnt="0"/>
      <dgm:spPr/>
    </dgm:pt>
    <dgm:pt modelId="{53A6882B-D20D-474B-BE46-414D4F9128D6}" type="pres">
      <dgm:prSet presAssocID="{B5C98775-24C6-42FC-BF60-B16DD39214B8}" presName="level2Shape" presStyleLbl="node4" presStyleIdx="5" presStyleCnt="8"/>
      <dgm:spPr/>
    </dgm:pt>
    <dgm:pt modelId="{609261E3-3065-489A-BFE4-E9F8DFA419CE}" type="pres">
      <dgm:prSet presAssocID="{B5C98775-24C6-42FC-BF60-B16DD39214B8}" presName="hierChild3" presStyleCnt="0"/>
      <dgm:spPr/>
    </dgm:pt>
    <dgm:pt modelId="{8E7EE077-D611-40BC-85C7-16CB5C0CA30E}" type="pres">
      <dgm:prSet presAssocID="{9CFF3FE7-0BAC-46EE-8E70-97D45DB4C183}" presName="Name19" presStyleLbl="parChTrans1D3" presStyleIdx="6" presStyleCnt="8"/>
      <dgm:spPr/>
    </dgm:pt>
    <dgm:pt modelId="{EED12768-DC33-49EC-9F2D-92B0C7EAE927}" type="pres">
      <dgm:prSet presAssocID="{A1FCD1BE-F12A-4893-80EB-8C497E635FE0}" presName="Name21" presStyleCnt="0"/>
      <dgm:spPr/>
    </dgm:pt>
    <dgm:pt modelId="{BCCE4F8D-9076-45E0-9020-E92FF695327F}" type="pres">
      <dgm:prSet presAssocID="{A1FCD1BE-F12A-4893-80EB-8C497E635FE0}" presName="level2Shape" presStyleLbl="node3" presStyleIdx="6" presStyleCnt="8"/>
      <dgm:spPr/>
    </dgm:pt>
    <dgm:pt modelId="{682960B3-A9EB-4CFB-9793-C5FDCF805A51}" type="pres">
      <dgm:prSet presAssocID="{A1FCD1BE-F12A-4893-80EB-8C497E635FE0}" presName="hierChild3" presStyleCnt="0"/>
      <dgm:spPr/>
    </dgm:pt>
    <dgm:pt modelId="{1D7F00A2-52B0-4E22-A307-1856623D44C3}" type="pres">
      <dgm:prSet presAssocID="{BE85E03A-C728-4765-A16F-02EB7A40A19D}" presName="Name19" presStyleLbl="parChTrans1D4" presStyleIdx="6" presStyleCnt="8"/>
      <dgm:spPr>
        <a:xfrm>
          <a:off x="8595440" y="3087035"/>
          <a:ext cx="91440" cy="277609"/>
        </a:xfrm>
        <a:custGeom>
          <a:avLst/>
          <a:gdLst/>
          <a:ahLst/>
          <a:cxnLst/>
          <a:rect l="0" t="0" r="0" b="0"/>
          <a:pathLst>
            <a:path>
              <a:moveTo>
                <a:pt x="45720" y="0"/>
              </a:moveTo>
              <a:lnTo>
                <a:pt x="45720" y="277609"/>
              </a:lnTo>
            </a:path>
          </a:pathLst>
        </a:custGeom>
      </dgm:spPr>
    </dgm:pt>
    <dgm:pt modelId="{A63E034B-2823-4E39-BD70-9464BA648102}" type="pres">
      <dgm:prSet presAssocID="{3763E70C-2358-4664-B840-EABFFADE43E0}" presName="Name21" presStyleCnt="0"/>
      <dgm:spPr/>
    </dgm:pt>
    <dgm:pt modelId="{705C4F9E-4409-40BB-9FEF-F7992DD72BDA}" type="pres">
      <dgm:prSet presAssocID="{3763E70C-2358-4664-B840-EABFFADE43E0}" presName="level2Shape" presStyleLbl="node4" presStyleIdx="6" presStyleCnt="8"/>
      <dgm:spPr/>
    </dgm:pt>
    <dgm:pt modelId="{D0EC805E-9D4B-4F9C-AD65-673F68CCDA9B}" type="pres">
      <dgm:prSet presAssocID="{3763E70C-2358-4664-B840-EABFFADE43E0}" presName="hierChild3" presStyleCnt="0"/>
      <dgm:spPr/>
    </dgm:pt>
    <dgm:pt modelId="{C0D27132-2C3E-4C32-A52D-D444DB36F9A6}" type="pres">
      <dgm:prSet presAssocID="{CF7F3FAE-EA3C-4C45-8C03-531DC415C7F5}" presName="Name19" presStyleLbl="parChTrans1D3" presStyleIdx="7" presStyleCnt="8"/>
      <dgm:spPr/>
    </dgm:pt>
    <dgm:pt modelId="{1F2A648D-822C-4E1F-9052-6A37E009C672}" type="pres">
      <dgm:prSet presAssocID="{70A3E69E-9B13-40A9-9B44-A48C5A8D7AEF}" presName="Name21" presStyleCnt="0"/>
      <dgm:spPr/>
    </dgm:pt>
    <dgm:pt modelId="{E2686002-F69E-488D-91C5-6C88F40FCD07}" type="pres">
      <dgm:prSet presAssocID="{70A3E69E-9B13-40A9-9B44-A48C5A8D7AEF}" presName="level2Shape" presStyleLbl="node3" presStyleIdx="7" presStyleCnt="8"/>
      <dgm:spPr/>
    </dgm:pt>
    <dgm:pt modelId="{67A0C595-4C5D-4B29-BD8F-E71C904BA857}" type="pres">
      <dgm:prSet presAssocID="{70A3E69E-9B13-40A9-9B44-A48C5A8D7AEF}" presName="hierChild3" presStyleCnt="0"/>
      <dgm:spPr/>
    </dgm:pt>
    <dgm:pt modelId="{AC3EB9F6-8426-463A-A4D5-BB8DB1AF345B}" type="pres">
      <dgm:prSet presAssocID="{FC89D951-7277-4F3A-8678-18FE20503150}" presName="Name19" presStyleLbl="parChTrans1D4" presStyleIdx="7" presStyleCnt="8"/>
      <dgm:spPr>
        <a:xfrm>
          <a:off x="9948785" y="3087035"/>
          <a:ext cx="91440" cy="277609"/>
        </a:xfrm>
        <a:custGeom>
          <a:avLst/>
          <a:gdLst/>
          <a:ahLst/>
          <a:cxnLst/>
          <a:rect l="0" t="0" r="0" b="0"/>
          <a:pathLst>
            <a:path>
              <a:moveTo>
                <a:pt x="45720" y="0"/>
              </a:moveTo>
              <a:lnTo>
                <a:pt x="45720" y="277609"/>
              </a:lnTo>
            </a:path>
          </a:pathLst>
        </a:custGeom>
      </dgm:spPr>
    </dgm:pt>
    <dgm:pt modelId="{F4527D93-452B-49A7-B2FC-C93A4446EC08}" type="pres">
      <dgm:prSet presAssocID="{A5EE23DE-6409-49E3-9904-3AD2E67EF459}" presName="Name21" presStyleCnt="0"/>
      <dgm:spPr/>
    </dgm:pt>
    <dgm:pt modelId="{2BDA725C-BAFF-4DF6-B5A3-89E4F24F16A9}" type="pres">
      <dgm:prSet presAssocID="{A5EE23DE-6409-49E3-9904-3AD2E67EF459}" presName="level2Shape" presStyleLbl="node4" presStyleIdx="7" presStyleCnt="8"/>
      <dgm:spPr/>
    </dgm:pt>
    <dgm:pt modelId="{D3D3784A-F0D8-48EE-BBD3-A96C3D24D387}" type="pres">
      <dgm:prSet presAssocID="{A5EE23DE-6409-49E3-9904-3AD2E67EF459}" presName="hierChild3" presStyleCnt="0"/>
      <dgm:spPr/>
    </dgm:pt>
    <dgm:pt modelId="{82E00461-D592-446D-8539-376030A20940}" type="pres">
      <dgm:prSet presAssocID="{EE7C22D6-065E-4803-88F5-1BC152D80971}" presName="bgShapesFlow" presStyleCnt="0"/>
      <dgm:spPr/>
    </dgm:pt>
  </dgm:ptLst>
  <dgm:cxnLst>
    <dgm:cxn modelId="{F398C200-AD04-4C1B-A0BE-8FE315976E27}" type="presOf" srcId="{E655FF78-0A97-4FFA-A0E0-0673DAAE1E4D}" destId="{3C411E91-36E3-44D7-8717-2BFA87B9636A}" srcOrd="0" destOrd="0" presId="urn:microsoft.com/office/officeart/2005/8/layout/hierarchy6"/>
    <dgm:cxn modelId="{C49E1707-5C6E-417B-94EC-19E1B60F4582}" srcId="{6EBC00C8-C663-4A27-ABF2-102FA7045946}" destId="{87952B91-D264-4287-9C58-7C711715EE36}" srcOrd="3" destOrd="0" parTransId="{F93959EA-8126-410B-964D-2E6C3F006759}" sibTransId="{B62CE073-5469-4C0C-BAC5-2E1C1E54270C}"/>
    <dgm:cxn modelId="{2FE52707-61BD-4950-99E9-69395770C30F}" type="presOf" srcId="{F93959EA-8126-410B-964D-2E6C3F006759}" destId="{30F69D1D-B441-4E52-8CA3-24C6BDCB0824}" srcOrd="0" destOrd="0" presId="urn:microsoft.com/office/officeart/2005/8/layout/hierarchy6"/>
    <dgm:cxn modelId="{1F9B9D07-22E8-4A34-B0B7-65C8D5A9547F}" srcId="{70A3E69E-9B13-40A9-9B44-A48C5A8D7AEF}" destId="{A5EE23DE-6409-49E3-9904-3AD2E67EF459}" srcOrd="0" destOrd="0" parTransId="{FC89D951-7277-4F3A-8678-18FE20503150}" sibTransId="{656CA1A4-90FB-42C9-B94C-03C811A4B8BE}"/>
    <dgm:cxn modelId="{D7293A13-8CF2-4649-A7F7-479CD480D1A9}" srcId="{6EBC00C8-C663-4A27-ABF2-102FA7045946}" destId="{19D4E413-A461-4278-BD39-7570157CE47F}" srcOrd="0" destOrd="0" parTransId="{ECECE115-BE80-495F-BCC6-E215597AAD3D}" sibTransId="{C347E67A-5A1A-4696-B2DB-BAD1C03F7EFF}"/>
    <dgm:cxn modelId="{20A0DE1B-A4D5-4B91-AA27-898FCAE42A95}" srcId="{6EBC00C8-C663-4A27-ABF2-102FA7045946}" destId="{A1387D68-320C-49A1-89E9-F28605024E87}" srcOrd="2" destOrd="0" parTransId="{E655FF78-0A97-4FFA-A0E0-0673DAAE1E4D}" sibTransId="{6FF77F2A-D2A5-435B-98E6-AE2D6D7B55A8}"/>
    <dgm:cxn modelId="{EEA70020-0F24-4A8D-9A2B-5A63989E19DC}" srcId="{87952B91-D264-4287-9C58-7C711715EE36}" destId="{1A21CAE9-6353-4759-85BB-13FB34B7A9E1}" srcOrd="0" destOrd="0" parTransId="{523FF0D3-1F71-4981-99F4-0B2E2CB0FE77}" sibTransId="{35D2CC1A-4F31-4B65-9807-BEE584252247}"/>
    <dgm:cxn modelId="{7BBA4E22-B9D3-4AF1-9489-09DDE742D6A9}" type="presOf" srcId="{27244689-1021-49A7-8D28-806CDFF6807B}" destId="{CD8C3C43-733A-436A-885D-733200CA2ADE}" srcOrd="0" destOrd="0" presId="urn:microsoft.com/office/officeart/2005/8/layout/hierarchy6"/>
    <dgm:cxn modelId="{F1E9BB24-9CA7-45C6-A1FC-24482805E9F2}" srcId="{0BA2F3CA-1347-442C-ACEC-363F6C466CE9}" destId="{B402E216-6EBB-4D13-9BE4-5D4B306A7C5B}" srcOrd="0" destOrd="0" parTransId="{CDCF5429-1FBF-42A3-BC2D-0D6431C80266}" sibTransId="{21D25B20-478E-471E-BA28-3227352BF921}"/>
    <dgm:cxn modelId="{1589EC27-2CAF-4041-8261-07AE778BD0EB}" type="presOf" srcId="{EB0CC758-1057-495E-A669-39A66C87C7B5}" destId="{4B2F962A-3233-4AF7-88F4-53D91350E16E}" srcOrd="0" destOrd="0" presId="urn:microsoft.com/office/officeart/2005/8/layout/hierarchy6"/>
    <dgm:cxn modelId="{B196BB33-ACBF-40B5-B067-433D6BF56EC1}" srcId="{BAAD33D4-DA42-49DF-B870-F3319AB5FAA2}" destId="{70A3E69E-9B13-40A9-9B44-A48C5A8D7AEF}" srcOrd="3" destOrd="0" parTransId="{CF7F3FAE-EA3C-4C45-8C03-531DC415C7F5}" sibTransId="{DF8C31B2-6DA6-4553-BEA9-E4D0D566A927}"/>
    <dgm:cxn modelId="{5473B134-4386-42F2-B58D-6F3380D77785}" type="presOf" srcId="{A8664A53-D5E4-4BB1-9D67-9EE62FB79AE5}" destId="{C0B472CD-8516-4729-A5EA-7BBDC624A0F6}" srcOrd="0" destOrd="0" presId="urn:microsoft.com/office/officeart/2005/8/layout/hierarchy6"/>
    <dgm:cxn modelId="{9910E036-8788-4D56-A751-3C6B52029931}" type="presOf" srcId="{CDCF5429-1FBF-42A3-BC2D-0D6431C80266}" destId="{5032FFF7-4006-4C59-8A7C-2D35293C9E1C}" srcOrd="0" destOrd="0" presId="urn:microsoft.com/office/officeart/2005/8/layout/hierarchy6"/>
    <dgm:cxn modelId="{5E3E953D-56A9-486A-A0A5-7C731A706A04}" type="presOf" srcId="{FC89D951-7277-4F3A-8678-18FE20503150}" destId="{AC3EB9F6-8426-463A-A4D5-BB8DB1AF345B}" srcOrd="0" destOrd="0" presId="urn:microsoft.com/office/officeart/2005/8/layout/hierarchy6"/>
    <dgm:cxn modelId="{55479B5C-F1D9-459A-B870-719942FF6AAF}" type="presOf" srcId="{F41A74DF-6AD2-4AB1-8734-52F7F3380124}" destId="{FBEDD86F-015C-4B58-891F-687009A80541}" srcOrd="0" destOrd="0" presId="urn:microsoft.com/office/officeart/2005/8/layout/hierarchy6"/>
    <dgm:cxn modelId="{CF2B8360-A4E1-4680-A1C0-DFB008C28586}" type="presOf" srcId="{0BA2F3CA-1347-442C-ACEC-363F6C466CE9}" destId="{D8185663-63CA-44DD-A7B7-FC0F8F8EED12}" srcOrd="0" destOrd="0" presId="urn:microsoft.com/office/officeart/2005/8/layout/hierarchy6"/>
    <dgm:cxn modelId="{263A4463-BA3C-45A7-8CB4-968AA9C97CB5}" srcId="{19D4E413-A461-4278-BD39-7570157CE47F}" destId="{A9EFA5F8-6225-456B-85F6-D9CC96B66E95}" srcOrd="0" destOrd="0" parTransId="{27244689-1021-49A7-8D28-806CDFF6807B}" sibTransId="{DC426C4F-4B0A-4D5D-92F6-9F2D04CE1562}"/>
    <dgm:cxn modelId="{4496FA66-1874-494E-8217-3F61ADC59AF1}" srcId="{8E29D304-177E-460B-B9E8-6562E1369E9F}" destId="{6EBC00C8-C663-4A27-ABF2-102FA7045946}" srcOrd="0" destOrd="0" parTransId="{77BB70C4-9F55-4CB2-916D-4A83CD5D18FD}" sibTransId="{0D94858C-2591-4115-9461-198AF0E84A36}"/>
    <dgm:cxn modelId="{07D8EB67-FF36-47F6-8367-29933F254EFA}" srcId="{BAAD33D4-DA42-49DF-B870-F3319AB5FAA2}" destId="{A8664A53-D5E4-4BB1-9D67-9EE62FB79AE5}" srcOrd="0" destOrd="0" parTransId="{EB0CC758-1057-495E-A669-39A66C87C7B5}" sibTransId="{2A73BBC6-781C-44D2-9186-0C273ABB02B7}"/>
    <dgm:cxn modelId="{6A477A48-56FE-48F0-9F59-109ED2F86641}" type="presOf" srcId="{9CFF3FE7-0BAC-46EE-8E70-97D45DB4C183}" destId="{8E7EE077-D611-40BC-85C7-16CB5C0CA30E}" srcOrd="0" destOrd="0" presId="urn:microsoft.com/office/officeart/2005/8/layout/hierarchy6"/>
    <dgm:cxn modelId="{58E66F6B-B407-486B-8C04-8E6B205201A0}" srcId="{EE7C22D6-065E-4803-88F5-1BC152D80971}" destId="{8E29D304-177E-460B-B9E8-6562E1369E9F}" srcOrd="0" destOrd="0" parTransId="{88869127-671A-486B-920E-12AFCFB97698}" sibTransId="{C7D30980-3B4F-45A3-B18A-D3CC3A70ACAA}"/>
    <dgm:cxn modelId="{3808594C-17BB-479D-9033-6B7A6418DD37}" type="presOf" srcId="{87952B91-D264-4287-9C58-7C711715EE36}" destId="{12E45E8D-41C8-4E5B-BD6D-849F92874E5F}" srcOrd="0" destOrd="0" presId="urn:microsoft.com/office/officeart/2005/8/layout/hierarchy6"/>
    <dgm:cxn modelId="{5ADF766D-79EC-4328-B07B-A6C6818BA6B5}" type="presOf" srcId="{B402E216-6EBB-4D13-9BE4-5D4B306A7C5B}" destId="{30BD7426-13F4-48B4-8407-0C15626577BC}" srcOrd="0" destOrd="0" presId="urn:microsoft.com/office/officeart/2005/8/layout/hierarchy6"/>
    <dgm:cxn modelId="{EE27794E-4D09-4F91-AB67-C07EFF59340F}" type="presOf" srcId="{1A21CAE9-6353-4759-85BB-13FB34B7A9E1}" destId="{6E656F6F-0A51-4CF5-80C0-531ACB87CD56}" srcOrd="0" destOrd="0" presId="urn:microsoft.com/office/officeart/2005/8/layout/hierarchy6"/>
    <dgm:cxn modelId="{95E76D4F-0F40-4BFA-B074-2B18865BB705}" type="presOf" srcId="{8E29D304-177E-460B-B9E8-6562E1369E9F}" destId="{BA35833B-FDA1-4D50-BE69-5A2B85021374}" srcOrd="0" destOrd="0" presId="urn:microsoft.com/office/officeart/2005/8/layout/hierarchy6"/>
    <dgm:cxn modelId="{F4793271-DCAA-4036-B30E-0999D39FA37C}" type="presOf" srcId="{70A3E69E-9B13-40A9-9B44-A48C5A8D7AEF}" destId="{E2686002-F69E-488D-91C5-6C88F40FCD07}" srcOrd="0" destOrd="0" presId="urn:microsoft.com/office/officeart/2005/8/layout/hierarchy6"/>
    <dgm:cxn modelId="{93FCB271-C21D-4684-B270-7F280DFBFD50}" type="presOf" srcId="{65413084-ED94-4537-A2C3-634FD57FA2A2}" destId="{875FB16E-DE2E-447D-BDB4-BA7CA8F291AD}" srcOrd="0" destOrd="0" presId="urn:microsoft.com/office/officeart/2005/8/layout/hierarchy6"/>
    <dgm:cxn modelId="{85C7F273-B982-42BE-900E-EDA7BB6F46E0}" type="presOf" srcId="{4B45997A-EC1C-4B54-8630-674B67E5B179}" destId="{3A92686B-EDE8-4E93-B038-BB48A5BAEC8B}" srcOrd="0" destOrd="0" presId="urn:microsoft.com/office/officeart/2005/8/layout/hierarchy6"/>
    <dgm:cxn modelId="{D557B276-3932-4AD9-99BA-D35AFC9E6482}" srcId="{A1387D68-320C-49A1-89E9-F28605024E87}" destId="{AD837689-B2DE-481F-B63F-AEAE0C749039}" srcOrd="0" destOrd="0" parTransId="{6C0FEB2E-90E0-4183-BAB3-96094A291088}" sibTransId="{F3E55A43-42F1-40DE-B094-ADAA724EB08C}"/>
    <dgm:cxn modelId="{D6EAB676-8AFE-4584-9611-8D6EB80C7F16}" type="presOf" srcId="{A1FCD1BE-F12A-4893-80EB-8C497E635FE0}" destId="{BCCE4F8D-9076-45E0-9020-E92FF695327F}" srcOrd="0" destOrd="0" presId="urn:microsoft.com/office/officeart/2005/8/layout/hierarchy6"/>
    <dgm:cxn modelId="{42102B7B-8C56-40B2-B8A5-E6A2B11E1CEE}" type="presOf" srcId="{6EBC00C8-C663-4A27-ABF2-102FA7045946}" destId="{C5B84211-5526-40DB-95BD-C41C65C728E5}" srcOrd="0" destOrd="0" presId="urn:microsoft.com/office/officeart/2005/8/layout/hierarchy6"/>
    <dgm:cxn modelId="{390D8783-A826-422C-AA05-651C635E5DEE}" type="presOf" srcId="{19D4E413-A461-4278-BD39-7570157CE47F}" destId="{D63727EB-F827-4BE2-8C2A-419BE8889EF2}" srcOrd="0" destOrd="0" presId="urn:microsoft.com/office/officeart/2005/8/layout/hierarchy6"/>
    <dgm:cxn modelId="{9D5B3184-6A3C-4BA9-9E09-4C8909856E9B}" type="presOf" srcId="{0247D0B0-77E2-40AC-8416-AE2614B44C10}" destId="{9D654C61-085A-40BB-AFB3-1B2EFC33E26D}" srcOrd="0" destOrd="0" presId="urn:microsoft.com/office/officeart/2005/8/layout/hierarchy6"/>
    <dgm:cxn modelId="{F55EEE86-A05B-4371-B023-C1F58C88DB96}" type="presOf" srcId="{037E288C-02FF-4644-8A2C-9BCF4B69ADA2}" destId="{63D0D1C4-4C8C-48E8-9751-55B04847203B}" srcOrd="0" destOrd="0" presId="urn:microsoft.com/office/officeart/2005/8/layout/hierarchy6"/>
    <dgm:cxn modelId="{A107D987-3EFC-450E-B1FB-54AF42F1EC9D}" srcId="{BAAD33D4-DA42-49DF-B870-F3319AB5FAA2}" destId="{A1FCD1BE-F12A-4893-80EB-8C497E635FE0}" srcOrd="2" destOrd="0" parTransId="{9CFF3FE7-0BAC-46EE-8E70-97D45DB4C183}" sibTransId="{3B6A9319-4113-4D1A-B7AD-E5ED5FD6D1F9}"/>
    <dgm:cxn modelId="{EE39B788-6F7A-44D6-A846-F654C084B5BE}" srcId="{F41A74DF-6AD2-4AB1-8734-52F7F3380124}" destId="{B5C98775-24C6-42FC-BF60-B16DD39214B8}" srcOrd="0" destOrd="0" parTransId="{171B4A50-705F-44DB-8E11-55ABEDD96FA2}" sibTransId="{08158281-CABC-4FB4-91A0-2B713FE9F638}"/>
    <dgm:cxn modelId="{6530458C-ADF9-4D69-AADB-3CA0E96F2686}" type="presOf" srcId="{171B4A50-705F-44DB-8E11-55ABEDD96FA2}" destId="{F613B38B-51CF-4F93-886C-9367F6F13241}" srcOrd="0" destOrd="0" presId="urn:microsoft.com/office/officeart/2005/8/layout/hierarchy6"/>
    <dgm:cxn modelId="{92078693-B807-408C-9F4A-C852E554C6FD}" type="presOf" srcId="{AD837689-B2DE-481F-B63F-AEAE0C749039}" destId="{80D489BE-FE63-4C45-AAAF-8615B9B6C8B8}" srcOrd="0" destOrd="0" presId="urn:microsoft.com/office/officeart/2005/8/layout/hierarchy6"/>
    <dgm:cxn modelId="{76F69C94-8074-42D5-9D79-29C5E04F8318}" type="presOf" srcId="{B5C98775-24C6-42FC-BF60-B16DD39214B8}" destId="{53A6882B-D20D-474B-BE46-414D4F9128D6}" srcOrd="0" destOrd="0" presId="urn:microsoft.com/office/officeart/2005/8/layout/hierarchy6"/>
    <dgm:cxn modelId="{9BBE2097-912F-4839-9792-FD5B533827F7}" type="presOf" srcId="{A1387D68-320C-49A1-89E9-F28605024E87}" destId="{29A1DE27-9A56-4393-9BF9-FBBEE9610A45}" srcOrd="0" destOrd="0" presId="urn:microsoft.com/office/officeart/2005/8/layout/hierarchy6"/>
    <dgm:cxn modelId="{2611C29B-EF01-4266-BB77-D103D54269D1}" type="presOf" srcId="{6C0FEB2E-90E0-4183-BAB3-96094A291088}" destId="{459BECFF-4F19-449C-BF0A-D07856E6849C}" srcOrd="0" destOrd="0" presId="urn:microsoft.com/office/officeart/2005/8/layout/hierarchy6"/>
    <dgm:cxn modelId="{679E03A7-A9A9-4B9C-BED1-57C8A23E6B96}" srcId="{BAAD33D4-DA42-49DF-B870-F3319AB5FAA2}" destId="{F41A74DF-6AD2-4AB1-8734-52F7F3380124}" srcOrd="1" destOrd="0" parTransId="{037E288C-02FF-4644-8A2C-9BCF4B69ADA2}" sibTransId="{C1F7578E-0E59-484E-AB7B-17AD96DC70AE}"/>
    <dgm:cxn modelId="{4EA946A9-1910-4AEE-8A25-6335517B3EEB}" srcId="{A1FCD1BE-F12A-4893-80EB-8C497E635FE0}" destId="{3763E70C-2358-4664-B840-EABFFADE43E0}" srcOrd="0" destOrd="0" parTransId="{BE85E03A-C728-4765-A16F-02EB7A40A19D}" sibTransId="{21046FB2-7BEE-4F87-AE06-9C13347F7CD7}"/>
    <dgm:cxn modelId="{C05A7FB3-B6D7-4C4F-AAA9-74CDBC030BE0}" type="presOf" srcId="{A9EFA5F8-6225-456B-85F6-D9CC96B66E95}" destId="{6BC61C51-8676-40A8-A327-B8BF7316F513}" srcOrd="0" destOrd="0" presId="urn:microsoft.com/office/officeart/2005/8/layout/hierarchy6"/>
    <dgm:cxn modelId="{254431B4-FD20-42D2-8730-A4B6CBF1F2E8}" type="presOf" srcId="{77BB70C4-9F55-4CB2-916D-4A83CD5D18FD}" destId="{FA878FDD-CD15-4E82-9120-46D488434D01}" srcOrd="0" destOrd="0" presId="urn:microsoft.com/office/officeart/2005/8/layout/hierarchy6"/>
    <dgm:cxn modelId="{86E9C5B4-5CB9-4154-9D5B-7A1100B7631F}" type="presOf" srcId="{4DED8208-B03E-469F-A83D-BCA8672092CF}" destId="{5780570E-85D1-4E18-8127-9F93DA03CCE1}" srcOrd="0" destOrd="0" presId="urn:microsoft.com/office/officeart/2005/8/layout/hierarchy6"/>
    <dgm:cxn modelId="{C223B9BA-5909-4A48-9D9E-A9365F30D418}" type="presOf" srcId="{3763E70C-2358-4664-B840-EABFFADE43E0}" destId="{705C4F9E-4409-40BB-9FEF-F7992DD72BDA}" srcOrd="0" destOrd="0" presId="urn:microsoft.com/office/officeart/2005/8/layout/hierarchy6"/>
    <dgm:cxn modelId="{B14DC8C1-D323-4F7A-9BA7-5C3B31EE459C}" type="presOf" srcId="{CF7F3FAE-EA3C-4C45-8C03-531DC415C7F5}" destId="{C0D27132-2C3E-4C32-A52D-D444DB36F9A6}" srcOrd="0" destOrd="0" presId="urn:microsoft.com/office/officeart/2005/8/layout/hierarchy6"/>
    <dgm:cxn modelId="{4610E0C6-62F3-4579-A830-93A38C08E525}" type="presOf" srcId="{BAAD33D4-DA42-49DF-B870-F3319AB5FAA2}" destId="{021F7714-410C-4EB1-8D59-8537839751DE}" srcOrd="0" destOrd="0" presId="urn:microsoft.com/office/officeart/2005/8/layout/hierarchy6"/>
    <dgm:cxn modelId="{9B6C3BD7-1C6C-4303-AC57-A6E38F7AC974}" type="presOf" srcId="{ECECE115-BE80-495F-BCC6-E215597AAD3D}" destId="{9FCADFF9-8669-4B8B-A7F8-7AB4D29D90DE}" srcOrd="0" destOrd="0" presId="urn:microsoft.com/office/officeart/2005/8/layout/hierarchy6"/>
    <dgm:cxn modelId="{E52670D7-A4EA-4C2A-B316-A36B93C21FFD}" srcId="{6EBC00C8-C663-4A27-ABF2-102FA7045946}" destId="{0BA2F3CA-1347-442C-ACEC-363F6C466CE9}" srcOrd="1" destOrd="0" parTransId="{65413084-ED94-4537-A2C3-634FD57FA2A2}" sibTransId="{4C0A1633-A5B3-431F-A53C-C19B95A3EA2A}"/>
    <dgm:cxn modelId="{D4A67BDE-DF9E-4979-9E24-4EEC98CDCB14}" type="presOf" srcId="{BE85E03A-C728-4765-A16F-02EB7A40A19D}" destId="{1D7F00A2-52B0-4E22-A307-1856623D44C3}" srcOrd="0" destOrd="0" presId="urn:microsoft.com/office/officeart/2005/8/layout/hierarchy6"/>
    <dgm:cxn modelId="{798680E1-62C2-46EC-ACAB-3C0E7BDEB003}" type="presOf" srcId="{A5EE23DE-6409-49E3-9904-3AD2E67EF459}" destId="{2BDA725C-BAFF-4DF6-B5A3-89E4F24F16A9}" srcOrd="0" destOrd="0" presId="urn:microsoft.com/office/officeart/2005/8/layout/hierarchy6"/>
    <dgm:cxn modelId="{A8605DEB-27C0-4418-991D-118717CD4EAF}" srcId="{8E29D304-177E-460B-B9E8-6562E1369E9F}" destId="{BAAD33D4-DA42-49DF-B870-F3319AB5FAA2}" srcOrd="1" destOrd="0" parTransId="{4B45997A-EC1C-4B54-8630-674B67E5B179}" sibTransId="{55396CBA-2A21-43F7-80EB-5C21E7F3EFC0}"/>
    <dgm:cxn modelId="{F7EBE5F3-C980-4E7F-B63A-D0227EB27751}" type="presOf" srcId="{523FF0D3-1F71-4981-99F4-0B2E2CB0FE77}" destId="{2F1014CA-751E-4EF6-B252-30465F5F3B4F}" srcOrd="0" destOrd="0" presId="urn:microsoft.com/office/officeart/2005/8/layout/hierarchy6"/>
    <dgm:cxn modelId="{5D5A95FD-80C4-4523-80DA-03E4AE80BF45}" type="presOf" srcId="{EE7C22D6-065E-4803-88F5-1BC152D80971}" destId="{5A22F774-E065-4B9D-854D-82E5888295B2}" srcOrd="0" destOrd="0" presId="urn:microsoft.com/office/officeart/2005/8/layout/hierarchy6"/>
    <dgm:cxn modelId="{23F2FBFE-5A19-4350-A04F-0B90DB8287E8}" srcId="{A8664A53-D5E4-4BB1-9D67-9EE62FB79AE5}" destId="{4DED8208-B03E-469F-A83D-BCA8672092CF}" srcOrd="0" destOrd="0" parTransId="{0247D0B0-77E2-40AC-8416-AE2614B44C10}" sibTransId="{56DB77BF-1BE4-45E1-B3D8-4A991FC8FFB7}"/>
    <dgm:cxn modelId="{1CEE976B-63ED-4ECD-B00E-7777B9F8ED14}" type="presParOf" srcId="{5A22F774-E065-4B9D-854D-82E5888295B2}" destId="{50305B8C-8011-4FBE-91B5-641B8BE983A1}" srcOrd="0" destOrd="0" presId="urn:microsoft.com/office/officeart/2005/8/layout/hierarchy6"/>
    <dgm:cxn modelId="{5847678D-15FB-4855-BA41-88ADD5E5ED58}" type="presParOf" srcId="{50305B8C-8011-4FBE-91B5-641B8BE983A1}" destId="{2BEE4E80-820D-4F05-9FA5-C7D47216C8FA}" srcOrd="0" destOrd="0" presId="urn:microsoft.com/office/officeart/2005/8/layout/hierarchy6"/>
    <dgm:cxn modelId="{211DB521-9AE7-49B6-A77C-4B85D6B08486}" type="presParOf" srcId="{2BEE4E80-820D-4F05-9FA5-C7D47216C8FA}" destId="{1C4F5E41-FC72-41F3-87D1-35EB30FE974A}" srcOrd="0" destOrd="0" presId="urn:microsoft.com/office/officeart/2005/8/layout/hierarchy6"/>
    <dgm:cxn modelId="{D16BB6F2-BFAD-440C-8F36-AD67F9F59434}" type="presParOf" srcId="{1C4F5E41-FC72-41F3-87D1-35EB30FE974A}" destId="{BA35833B-FDA1-4D50-BE69-5A2B85021374}" srcOrd="0" destOrd="0" presId="urn:microsoft.com/office/officeart/2005/8/layout/hierarchy6"/>
    <dgm:cxn modelId="{51CFBEE8-145B-4852-8080-4AAA37FD8D4B}" type="presParOf" srcId="{1C4F5E41-FC72-41F3-87D1-35EB30FE974A}" destId="{B14231B7-BF3E-490B-AA37-E4D59B2DBEDE}" srcOrd="1" destOrd="0" presId="urn:microsoft.com/office/officeart/2005/8/layout/hierarchy6"/>
    <dgm:cxn modelId="{31C5EB13-E0D2-4E89-BCFD-5A9B64321B87}" type="presParOf" srcId="{B14231B7-BF3E-490B-AA37-E4D59B2DBEDE}" destId="{FA878FDD-CD15-4E82-9120-46D488434D01}" srcOrd="0" destOrd="0" presId="urn:microsoft.com/office/officeart/2005/8/layout/hierarchy6"/>
    <dgm:cxn modelId="{517C75FE-9BE4-4B6C-987E-A96CBF4A741E}" type="presParOf" srcId="{B14231B7-BF3E-490B-AA37-E4D59B2DBEDE}" destId="{A315FBCC-21D5-451A-9711-CB87C59C5199}" srcOrd="1" destOrd="0" presId="urn:microsoft.com/office/officeart/2005/8/layout/hierarchy6"/>
    <dgm:cxn modelId="{286B3AFA-7E93-4E17-B0A6-6E2E1F01A6F3}" type="presParOf" srcId="{A315FBCC-21D5-451A-9711-CB87C59C5199}" destId="{C5B84211-5526-40DB-95BD-C41C65C728E5}" srcOrd="0" destOrd="0" presId="urn:microsoft.com/office/officeart/2005/8/layout/hierarchy6"/>
    <dgm:cxn modelId="{1090D641-9515-499E-A788-72FC17629B09}" type="presParOf" srcId="{A315FBCC-21D5-451A-9711-CB87C59C5199}" destId="{937B2464-9453-4F68-9CB0-31E4119C2091}" srcOrd="1" destOrd="0" presId="urn:microsoft.com/office/officeart/2005/8/layout/hierarchy6"/>
    <dgm:cxn modelId="{9DBD8D1D-B2B6-4B90-8D39-7DEDACB1548E}" type="presParOf" srcId="{937B2464-9453-4F68-9CB0-31E4119C2091}" destId="{9FCADFF9-8669-4B8B-A7F8-7AB4D29D90DE}" srcOrd="0" destOrd="0" presId="urn:microsoft.com/office/officeart/2005/8/layout/hierarchy6"/>
    <dgm:cxn modelId="{B5450CDA-7302-4B15-A6E7-3787239A6980}" type="presParOf" srcId="{937B2464-9453-4F68-9CB0-31E4119C2091}" destId="{62647F31-25E8-444B-8C8F-26A92F98915E}" srcOrd="1" destOrd="0" presId="urn:microsoft.com/office/officeart/2005/8/layout/hierarchy6"/>
    <dgm:cxn modelId="{8E9E2389-FD16-44EC-AF60-FB0B1018C7DF}" type="presParOf" srcId="{62647F31-25E8-444B-8C8F-26A92F98915E}" destId="{D63727EB-F827-4BE2-8C2A-419BE8889EF2}" srcOrd="0" destOrd="0" presId="urn:microsoft.com/office/officeart/2005/8/layout/hierarchy6"/>
    <dgm:cxn modelId="{B2E887B8-7432-43DA-8C4A-FE6A2BBE4D5F}" type="presParOf" srcId="{62647F31-25E8-444B-8C8F-26A92F98915E}" destId="{55BF0932-6F76-4B77-B2A4-4912CEB21A49}" srcOrd="1" destOrd="0" presId="urn:microsoft.com/office/officeart/2005/8/layout/hierarchy6"/>
    <dgm:cxn modelId="{4D2640F5-248D-4A5E-A2DF-5A31AABB1293}" type="presParOf" srcId="{55BF0932-6F76-4B77-B2A4-4912CEB21A49}" destId="{CD8C3C43-733A-436A-885D-733200CA2ADE}" srcOrd="0" destOrd="0" presId="urn:microsoft.com/office/officeart/2005/8/layout/hierarchy6"/>
    <dgm:cxn modelId="{45B10717-A5B8-47FF-8D1F-1DDC89AFB5A1}" type="presParOf" srcId="{55BF0932-6F76-4B77-B2A4-4912CEB21A49}" destId="{7FC650CF-BC69-4889-8D8D-84672A9E2878}" srcOrd="1" destOrd="0" presId="urn:microsoft.com/office/officeart/2005/8/layout/hierarchy6"/>
    <dgm:cxn modelId="{63974049-678C-4D8E-827A-EB7D01249351}" type="presParOf" srcId="{7FC650CF-BC69-4889-8D8D-84672A9E2878}" destId="{6BC61C51-8676-40A8-A327-B8BF7316F513}" srcOrd="0" destOrd="0" presId="urn:microsoft.com/office/officeart/2005/8/layout/hierarchy6"/>
    <dgm:cxn modelId="{F45E73FE-E96B-4B55-A647-1D02DADBCAC5}" type="presParOf" srcId="{7FC650CF-BC69-4889-8D8D-84672A9E2878}" destId="{4B8F5B82-AAC3-45BA-B5BC-C18A6ADA9998}" srcOrd="1" destOrd="0" presId="urn:microsoft.com/office/officeart/2005/8/layout/hierarchy6"/>
    <dgm:cxn modelId="{330C62B0-3CE9-4336-88FA-7315BB312EF1}" type="presParOf" srcId="{937B2464-9453-4F68-9CB0-31E4119C2091}" destId="{875FB16E-DE2E-447D-BDB4-BA7CA8F291AD}" srcOrd="2" destOrd="0" presId="urn:microsoft.com/office/officeart/2005/8/layout/hierarchy6"/>
    <dgm:cxn modelId="{EB98CFAC-F444-46B0-A20E-E0861F4D4990}" type="presParOf" srcId="{937B2464-9453-4F68-9CB0-31E4119C2091}" destId="{A6FE60B1-C5A7-43A4-9F59-2B86AB7D8631}" srcOrd="3" destOrd="0" presId="urn:microsoft.com/office/officeart/2005/8/layout/hierarchy6"/>
    <dgm:cxn modelId="{13A43256-82C8-4C27-875F-6460B2569597}" type="presParOf" srcId="{A6FE60B1-C5A7-43A4-9F59-2B86AB7D8631}" destId="{D8185663-63CA-44DD-A7B7-FC0F8F8EED12}" srcOrd="0" destOrd="0" presId="urn:microsoft.com/office/officeart/2005/8/layout/hierarchy6"/>
    <dgm:cxn modelId="{D94226AC-9B4D-46E5-857E-3697F45ACD4E}" type="presParOf" srcId="{A6FE60B1-C5A7-43A4-9F59-2B86AB7D8631}" destId="{E6D3BBF5-025C-473A-9F34-BB3199CAB7A7}" srcOrd="1" destOrd="0" presId="urn:microsoft.com/office/officeart/2005/8/layout/hierarchy6"/>
    <dgm:cxn modelId="{A03F5039-F06C-46F7-893F-F898BC1E1530}" type="presParOf" srcId="{E6D3BBF5-025C-473A-9F34-BB3199CAB7A7}" destId="{5032FFF7-4006-4C59-8A7C-2D35293C9E1C}" srcOrd="0" destOrd="0" presId="urn:microsoft.com/office/officeart/2005/8/layout/hierarchy6"/>
    <dgm:cxn modelId="{487E2D5B-91F3-4573-A79E-5CBFCE586A49}" type="presParOf" srcId="{E6D3BBF5-025C-473A-9F34-BB3199CAB7A7}" destId="{F6A84AB3-66E1-41E9-BA51-18595E4AD17F}" srcOrd="1" destOrd="0" presId="urn:microsoft.com/office/officeart/2005/8/layout/hierarchy6"/>
    <dgm:cxn modelId="{219937C6-1C65-46C7-9102-8F9960202BFD}" type="presParOf" srcId="{F6A84AB3-66E1-41E9-BA51-18595E4AD17F}" destId="{30BD7426-13F4-48B4-8407-0C15626577BC}" srcOrd="0" destOrd="0" presId="urn:microsoft.com/office/officeart/2005/8/layout/hierarchy6"/>
    <dgm:cxn modelId="{E1FA07A7-9C47-46E3-8678-6B73A12B9F74}" type="presParOf" srcId="{F6A84AB3-66E1-41E9-BA51-18595E4AD17F}" destId="{A198A6E8-705A-49EA-A3DD-CB69F98665E7}" srcOrd="1" destOrd="0" presId="urn:microsoft.com/office/officeart/2005/8/layout/hierarchy6"/>
    <dgm:cxn modelId="{92D91544-5909-470D-B2C6-3084A7E4DD50}" type="presParOf" srcId="{937B2464-9453-4F68-9CB0-31E4119C2091}" destId="{3C411E91-36E3-44D7-8717-2BFA87B9636A}" srcOrd="4" destOrd="0" presId="urn:microsoft.com/office/officeart/2005/8/layout/hierarchy6"/>
    <dgm:cxn modelId="{C3327703-BF27-4EA0-93FC-52D65F0646DD}" type="presParOf" srcId="{937B2464-9453-4F68-9CB0-31E4119C2091}" destId="{782E133D-3F3F-45BC-B41B-C4CE5B3C582E}" srcOrd="5" destOrd="0" presId="urn:microsoft.com/office/officeart/2005/8/layout/hierarchy6"/>
    <dgm:cxn modelId="{AEEA2313-4D62-4FC2-A78B-85904FD1B205}" type="presParOf" srcId="{782E133D-3F3F-45BC-B41B-C4CE5B3C582E}" destId="{29A1DE27-9A56-4393-9BF9-FBBEE9610A45}" srcOrd="0" destOrd="0" presId="urn:microsoft.com/office/officeart/2005/8/layout/hierarchy6"/>
    <dgm:cxn modelId="{3C032618-1205-4293-971D-674668900E1E}" type="presParOf" srcId="{782E133D-3F3F-45BC-B41B-C4CE5B3C582E}" destId="{B6186671-AC18-465D-A393-69F6BDA925FE}" srcOrd="1" destOrd="0" presId="urn:microsoft.com/office/officeart/2005/8/layout/hierarchy6"/>
    <dgm:cxn modelId="{0583DB72-063D-4655-905C-7AB2E5D8E1F9}" type="presParOf" srcId="{B6186671-AC18-465D-A393-69F6BDA925FE}" destId="{459BECFF-4F19-449C-BF0A-D07856E6849C}" srcOrd="0" destOrd="0" presId="urn:microsoft.com/office/officeart/2005/8/layout/hierarchy6"/>
    <dgm:cxn modelId="{5347CF46-3D59-4B79-81BB-4FFFFA310067}" type="presParOf" srcId="{B6186671-AC18-465D-A393-69F6BDA925FE}" destId="{917A7073-E333-4A63-BAC3-0D72EA5D96D3}" srcOrd="1" destOrd="0" presId="urn:microsoft.com/office/officeart/2005/8/layout/hierarchy6"/>
    <dgm:cxn modelId="{97FACB6E-F2D0-4612-84A3-50ABAF80743B}" type="presParOf" srcId="{917A7073-E333-4A63-BAC3-0D72EA5D96D3}" destId="{80D489BE-FE63-4C45-AAAF-8615B9B6C8B8}" srcOrd="0" destOrd="0" presId="urn:microsoft.com/office/officeart/2005/8/layout/hierarchy6"/>
    <dgm:cxn modelId="{883F6F47-E17E-467C-840B-52D63DD07896}" type="presParOf" srcId="{917A7073-E333-4A63-BAC3-0D72EA5D96D3}" destId="{2452E302-246F-4C59-8E17-376E858A6B09}" srcOrd="1" destOrd="0" presId="urn:microsoft.com/office/officeart/2005/8/layout/hierarchy6"/>
    <dgm:cxn modelId="{B37510D8-2246-4C9B-A159-0E726CCBBF09}" type="presParOf" srcId="{937B2464-9453-4F68-9CB0-31E4119C2091}" destId="{30F69D1D-B441-4E52-8CA3-24C6BDCB0824}" srcOrd="6" destOrd="0" presId="urn:microsoft.com/office/officeart/2005/8/layout/hierarchy6"/>
    <dgm:cxn modelId="{DCBAAB58-194C-4DD6-87B0-663B69ADADAC}" type="presParOf" srcId="{937B2464-9453-4F68-9CB0-31E4119C2091}" destId="{1E16A129-2ABB-427F-9021-9B62CA521934}" srcOrd="7" destOrd="0" presId="urn:microsoft.com/office/officeart/2005/8/layout/hierarchy6"/>
    <dgm:cxn modelId="{27BB929F-13AB-4161-9A28-57B282868A6F}" type="presParOf" srcId="{1E16A129-2ABB-427F-9021-9B62CA521934}" destId="{12E45E8D-41C8-4E5B-BD6D-849F92874E5F}" srcOrd="0" destOrd="0" presId="urn:microsoft.com/office/officeart/2005/8/layout/hierarchy6"/>
    <dgm:cxn modelId="{BA743DE8-DE29-4AD8-B9A7-AAA902E95E09}" type="presParOf" srcId="{1E16A129-2ABB-427F-9021-9B62CA521934}" destId="{D11FD732-C763-404F-852D-AD9F2E740E84}" srcOrd="1" destOrd="0" presId="urn:microsoft.com/office/officeart/2005/8/layout/hierarchy6"/>
    <dgm:cxn modelId="{48F19A1E-0DC9-4B44-B036-04229D5CB39D}" type="presParOf" srcId="{D11FD732-C763-404F-852D-AD9F2E740E84}" destId="{2F1014CA-751E-4EF6-B252-30465F5F3B4F}" srcOrd="0" destOrd="0" presId="urn:microsoft.com/office/officeart/2005/8/layout/hierarchy6"/>
    <dgm:cxn modelId="{2B41B592-06B2-41EF-BC44-5CADC5499F20}" type="presParOf" srcId="{D11FD732-C763-404F-852D-AD9F2E740E84}" destId="{BAE66009-2CC1-4EF4-8385-615433DDD93B}" srcOrd="1" destOrd="0" presId="urn:microsoft.com/office/officeart/2005/8/layout/hierarchy6"/>
    <dgm:cxn modelId="{5DB46170-AB65-41A2-8F8B-9D8F91281EB6}" type="presParOf" srcId="{BAE66009-2CC1-4EF4-8385-615433DDD93B}" destId="{6E656F6F-0A51-4CF5-80C0-531ACB87CD56}" srcOrd="0" destOrd="0" presId="urn:microsoft.com/office/officeart/2005/8/layout/hierarchy6"/>
    <dgm:cxn modelId="{580295DA-5FA0-4778-820D-C0AFB4369F05}" type="presParOf" srcId="{BAE66009-2CC1-4EF4-8385-615433DDD93B}" destId="{D2C31480-E9EA-4257-BD7E-74F26F76A52C}" srcOrd="1" destOrd="0" presId="urn:microsoft.com/office/officeart/2005/8/layout/hierarchy6"/>
    <dgm:cxn modelId="{E44233F7-7BE2-4D0D-80AB-10D201618370}" type="presParOf" srcId="{B14231B7-BF3E-490B-AA37-E4D59B2DBEDE}" destId="{3A92686B-EDE8-4E93-B038-BB48A5BAEC8B}" srcOrd="2" destOrd="0" presId="urn:microsoft.com/office/officeart/2005/8/layout/hierarchy6"/>
    <dgm:cxn modelId="{7B5DF027-778C-4A9F-8B95-9A18A0FE7E7B}" type="presParOf" srcId="{B14231B7-BF3E-490B-AA37-E4D59B2DBEDE}" destId="{AC7D714B-B2E5-4C83-984C-5504AA68D588}" srcOrd="3" destOrd="0" presId="urn:microsoft.com/office/officeart/2005/8/layout/hierarchy6"/>
    <dgm:cxn modelId="{34CFF842-38C8-4ABF-8688-39EBF4E77B38}" type="presParOf" srcId="{AC7D714B-B2E5-4C83-984C-5504AA68D588}" destId="{021F7714-410C-4EB1-8D59-8537839751DE}" srcOrd="0" destOrd="0" presId="urn:microsoft.com/office/officeart/2005/8/layout/hierarchy6"/>
    <dgm:cxn modelId="{426C797C-BA21-4F4A-A175-67243EA0DA28}" type="presParOf" srcId="{AC7D714B-B2E5-4C83-984C-5504AA68D588}" destId="{1471D1F5-D444-45BE-A2E4-55F8EFAE7511}" srcOrd="1" destOrd="0" presId="urn:microsoft.com/office/officeart/2005/8/layout/hierarchy6"/>
    <dgm:cxn modelId="{3F129F80-AC19-46CA-BE15-AFAB758CCF63}" type="presParOf" srcId="{1471D1F5-D444-45BE-A2E4-55F8EFAE7511}" destId="{4B2F962A-3233-4AF7-88F4-53D91350E16E}" srcOrd="0" destOrd="0" presId="urn:microsoft.com/office/officeart/2005/8/layout/hierarchy6"/>
    <dgm:cxn modelId="{E294EC82-C630-4735-B89B-178B955DE30F}" type="presParOf" srcId="{1471D1F5-D444-45BE-A2E4-55F8EFAE7511}" destId="{392B6AB8-2EF4-4522-BAB4-622B6EA3844B}" srcOrd="1" destOrd="0" presId="urn:microsoft.com/office/officeart/2005/8/layout/hierarchy6"/>
    <dgm:cxn modelId="{8767A9C0-2B4E-4206-901C-062F2EE93060}" type="presParOf" srcId="{392B6AB8-2EF4-4522-BAB4-622B6EA3844B}" destId="{C0B472CD-8516-4729-A5EA-7BBDC624A0F6}" srcOrd="0" destOrd="0" presId="urn:microsoft.com/office/officeart/2005/8/layout/hierarchy6"/>
    <dgm:cxn modelId="{B86FA786-EE87-4866-BBEB-FAB4E7B69C3F}" type="presParOf" srcId="{392B6AB8-2EF4-4522-BAB4-622B6EA3844B}" destId="{E8963EAA-FB83-4F4C-AA25-AD09D79EF2E3}" srcOrd="1" destOrd="0" presId="urn:microsoft.com/office/officeart/2005/8/layout/hierarchy6"/>
    <dgm:cxn modelId="{45CE6BD4-2277-4725-8E2F-4F17EB9F31BE}" type="presParOf" srcId="{E8963EAA-FB83-4F4C-AA25-AD09D79EF2E3}" destId="{9D654C61-085A-40BB-AFB3-1B2EFC33E26D}" srcOrd="0" destOrd="0" presId="urn:microsoft.com/office/officeart/2005/8/layout/hierarchy6"/>
    <dgm:cxn modelId="{83E6B70A-7036-414C-BAE4-19AADA7DDCF8}" type="presParOf" srcId="{E8963EAA-FB83-4F4C-AA25-AD09D79EF2E3}" destId="{A1409DF2-43D0-42D9-9B3D-C91C0734366B}" srcOrd="1" destOrd="0" presId="urn:microsoft.com/office/officeart/2005/8/layout/hierarchy6"/>
    <dgm:cxn modelId="{71CCAF46-2FC6-470A-BC10-3FB3472B68A7}" type="presParOf" srcId="{A1409DF2-43D0-42D9-9B3D-C91C0734366B}" destId="{5780570E-85D1-4E18-8127-9F93DA03CCE1}" srcOrd="0" destOrd="0" presId="urn:microsoft.com/office/officeart/2005/8/layout/hierarchy6"/>
    <dgm:cxn modelId="{64E91466-FD29-4ACE-A8FE-0B4C7C31959B}" type="presParOf" srcId="{A1409DF2-43D0-42D9-9B3D-C91C0734366B}" destId="{C9527129-E9C6-41D8-B307-6F3FCC00F273}" srcOrd="1" destOrd="0" presId="urn:microsoft.com/office/officeart/2005/8/layout/hierarchy6"/>
    <dgm:cxn modelId="{5FA0B365-3DA6-4D1A-B023-79E4775BDA1C}" type="presParOf" srcId="{1471D1F5-D444-45BE-A2E4-55F8EFAE7511}" destId="{63D0D1C4-4C8C-48E8-9751-55B04847203B}" srcOrd="2" destOrd="0" presId="urn:microsoft.com/office/officeart/2005/8/layout/hierarchy6"/>
    <dgm:cxn modelId="{BB66D99D-FF9B-49F5-9863-CDF4A3FA21DC}" type="presParOf" srcId="{1471D1F5-D444-45BE-A2E4-55F8EFAE7511}" destId="{C01C1052-31B1-4238-ABCD-C2801992A5D8}" srcOrd="3" destOrd="0" presId="urn:microsoft.com/office/officeart/2005/8/layout/hierarchy6"/>
    <dgm:cxn modelId="{49DA1ED6-E255-4DBA-AD6B-3BEE2F1FBA9E}" type="presParOf" srcId="{C01C1052-31B1-4238-ABCD-C2801992A5D8}" destId="{FBEDD86F-015C-4B58-891F-687009A80541}" srcOrd="0" destOrd="0" presId="urn:microsoft.com/office/officeart/2005/8/layout/hierarchy6"/>
    <dgm:cxn modelId="{F6CE8EAE-0D28-4E87-8D58-8989499E570C}" type="presParOf" srcId="{C01C1052-31B1-4238-ABCD-C2801992A5D8}" destId="{F8909129-7F4A-4006-A08B-54E70D9ED699}" srcOrd="1" destOrd="0" presId="urn:microsoft.com/office/officeart/2005/8/layout/hierarchy6"/>
    <dgm:cxn modelId="{63398248-8A59-4AC2-AE6F-4EEB0B3CA818}" type="presParOf" srcId="{F8909129-7F4A-4006-A08B-54E70D9ED699}" destId="{F613B38B-51CF-4F93-886C-9367F6F13241}" srcOrd="0" destOrd="0" presId="urn:microsoft.com/office/officeart/2005/8/layout/hierarchy6"/>
    <dgm:cxn modelId="{79E16ACB-4879-42F9-A616-0AB63A402F36}" type="presParOf" srcId="{F8909129-7F4A-4006-A08B-54E70D9ED699}" destId="{1CD6C52C-F670-4D34-B3EB-1D89AC679150}" srcOrd="1" destOrd="0" presId="urn:microsoft.com/office/officeart/2005/8/layout/hierarchy6"/>
    <dgm:cxn modelId="{33A783AD-97E7-4B35-9EA4-BB460D8672C3}" type="presParOf" srcId="{1CD6C52C-F670-4D34-B3EB-1D89AC679150}" destId="{53A6882B-D20D-474B-BE46-414D4F9128D6}" srcOrd="0" destOrd="0" presId="urn:microsoft.com/office/officeart/2005/8/layout/hierarchy6"/>
    <dgm:cxn modelId="{1BC8B30F-6362-44D5-8EDE-3C5241E8ED1C}" type="presParOf" srcId="{1CD6C52C-F670-4D34-B3EB-1D89AC679150}" destId="{609261E3-3065-489A-BFE4-E9F8DFA419CE}" srcOrd="1" destOrd="0" presId="urn:microsoft.com/office/officeart/2005/8/layout/hierarchy6"/>
    <dgm:cxn modelId="{FE19D551-09F7-4A66-A6D9-4849CAAFB01D}" type="presParOf" srcId="{1471D1F5-D444-45BE-A2E4-55F8EFAE7511}" destId="{8E7EE077-D611-40BC-85C7-16CB5C0CA30E}" srcOrd="4" destOrd="0" presId="urn:microsoft.com/office/officeart/2005/8/layout/hierarchy6"/>
    <dgm:cxn modelId="{D60644E6-0396-434B-B4C8-46F2F62426D1}" type="presParOf" srcId="{1471D1F5-D444-45BE-A2E4-55F8EFAE7511}" destId="{EED12768-DC33-49EC-9F2D-92B0C7EAE927}" srcOrd="5" destOrd="0" presId="urn:microsoft.com/office/officeart/2005/8/layout/hierarchy6"/>
    <dgm:cxn modelId="{67AE1524-8D42-47F6-B5AB-D21CDCF5FC14}" type="presParOf" srcId="{EED12768-DC33-49EC-9F2D-92B0C7EAE927}" destId="{BCCE4F8D-9076-45E0-9020-E92FF695327F}" srcOrd="0" destOrd="0" presId="urn:microsoft.com/office/officeart/2005/8/layout/hierarchy6"/>
    <dgm:cxn modelId="{70BFBD10-9447-4461-B37D-A9E1093F4ABA}" type="presParOf" srcId="{EED12768-DC33-49EC-9F2D-92B0C7EAE927}" destId="{682960B3-A9EB-4CFB-9793-C5FDCF805A51}" srcOrd="1" destOrd="0" presId="urn:microsoft.com/office/officeart/2005/8/layout/hierarchy6"/>
    <dgm:cxn modelId="{0DE2D3EA-88A8-49A5-89EF-DC8C5A30D5E9}" type="presParOf" srcId="{682960B3-A9EB-4CFB-9793-C5FDCF805A51}" destId="{1D7F00A2-52B0-4E22-A307-1856623D44C3}" srcOrd="0" destOrd="0" presId="urn:microsoft.com/office/officeart/2005/8/layout/hierarchy6"/>
    <dgm:cxn modelId="{745F66C7-D8A0-4DDF-9AA7-876A50F0F85E}" type="presParOf" srcId="{682960B3-A9EB-4CFB-9793-C5FDCF805A51}" destId="{A63E034B-2823-4E39-BD70-9464BA648102}" srcOrd="1" destOrd="0" presId="urn:microsoft.com/office/officeart/2005/8/layout/hierarchy6"/>
    <dgm:cxn modelId="{D2E68FE6-93D2-4721-AB0A-E5D1031F32CC}" type="presParOf" srcId="{A63E034B-2823-4E39-BD70-9464BA648102}" destId="{705C4F9E-4409-40BB-9FEF-F7992DD72BDA}" srcOrd="0" destOrd="0" presId="urn:microsoft.com/office/officeart/2005/8/layout/hierarchy6"/>
    <dgm:cxn modelId="{028D1F24-17E6-4B71-A6CD-53BB495786A4}" type="presParOf" srcId="{A63E034B-2823-4E39-BD70-9464BA648102}" destId="{D0EC805E-9D4B-4F9C-AD65-673F68CCDA9B}" srcOrd="1" destOrd="0" presId="urn:microsoft.com/office/officeart/2005/8/layout/hierarchy6"/>
    <dgm:cxn modelId="{1BB8EEB4-8AB8-49FF-B535-B6F5D0FA76AA}" type="presParOf" srcId="{1471D1F5-D444-45BE-A2E4-55F8EFAE7511}" destId="{C0D27132-2C3E-4C32-A52D-D444DB36F9A6}" srcOrd="6" destOrd="0" presId="urn:microsoft.com/office/officeart/2005/8/layout/hierarchy6"/>
    <dgm:cxn modelId="{8C198711-88B3-4A87-8CE1-0F9D75A57238}" type="presParOf" srcId="{1471D1F5-D444-45BE-A2E4-55F8EFAE7511}" destId="{1F2A648D-822C-4E1F-9052-6A37E009C672}" srcOrd="7" destOrd="0" presId="urn:microsoft.com/office/officeart/2005/8/layout/hierarchy6"/>
    <dgm:cxn modelId="{9BA52763-5297-40C2-B9B4-AFCEA5D802AE}" type="presParOf" srcId="{1F2A648D-822C-4E1F-9052-6A37E009C672}" destId="{E2686002-F69E-488D-91C5-6C88F40FCD07}" srcOrd="0" destOrd="0" presId="urn:microsoft.com/office/officeart/2005/8/layout/hierarchy6"/>
    <dgm:cxn modelId="{FF954E51-8A56-4A5A-8061-69C876A9B0B7}" type="presParOf" srcId="{1F2A648D-822C-4E1F-9052-6A37E009C672}" destId="{67A0C595-4C5D-4B29-BD8F-E71C904BA857}" srcOrd="1" destOrd="0" presId="urn:microsoft.com/office/officeart/2005/8/layout/hierarchy6"/>
    <dgm:cxn modelId="{F5720CEB-F8F3-4746-B1F2-256A10610747}" type="presParOf" srcId="{67A0C595-4C5D-4B29-BD8F-E71C904BA857}" destId="{AC3EB9F6-8426-463A-A4D5-BB8DB1AF345B}" srcOrd="0" destOrd="0" presId="urn:microsoft.com/office/officeart/2005/8/layout/hierarchy6"/>
    <dgm:cxn modelId="{82B5C563-9793-43A5-A6C2-F411F2ECB937}" type="presParOf" srcId="{67A0C595-4C5D-4B29-BD8F-E71C904BA857}" destId="{F4527D93-452B-49A7-B2FC-C93A4446EC08}" srcOrd="1" destOrd="0" presId="urn:microsoft.com/office/officeart/2005/8/layout/hierarchy6"/>
    <dgm:cxn modelId="{67883373-EAC1-4ECA-8C57-9D9D80C2E490}" type="presParOf" srcId="{F4527D93-452B-49A7-B2FC-C93A4446EC08}" destId="{2BDA725C-BAFF-4DF6-B5A3-89E4F24F16A9}" srcOrd="0" destOrd="0" presId="urn:microsoft.com/office/officeart/2005/8/layout/hierarchy6"/>
    <dgm:cxn modelId="{444C5110-6D6B-46C0-B309-61E2F2397BE1}" type="presParOf" srcId="{F4527D93-452B-49A7-B2FC-C93A4446EC08}" destId="{D3D3784A-F0D8-48EE-BBD3-A96C3D24D387}" srcOrd="1" destOrd="0" presId="urn:microsoft.com/office/officeart/2005/8/layout/hierarchy6"/>
    <dgm:cxn modelId="{40BD034B-6A6E-41EA-8868-E1CAF240B5B2}" type="presParOf" srcId="{5A22F774-E065-4B9D-854D-82E5888295B2}" destId="{82E00461-D592-446D-8539-376030A20940}" srcOrd="1" destOrd="0" presId="urn:microsoft.com/office/officeart/2005/8/layout/hierarchy6"/>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12B0A-020E-4D20-82EA-45A203223802}">
      <dsp:nvSpPr>
        <dsp:cNvPr id="0" name=""/>
        <dsp:cNvSpPr/>
      </dsp:nvSpPr>
      <dsp:spPr>
        <a:xfrm>
          <a:off x="478800" y="1096271"/>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0CEAA-1262-46D4-96FF-F36738735D46}">
      <dsp:nvSpPr>
        <dsp:cNvPr id="0" name=""/>
        <dsp:cNvSpPr/>
      </dsp:nvSpPr>
      <dsp:spPr>
        <a:xfrm>
          <a:off x="712800" y="133027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F8BB8F-CC29-4771-8D26-E8C5D1F192D9}">
      <dsp:nvSpPr>
        <dsp:cNvPr id="0" name=""/>
        <dsp:cNvSpPr/>
      </dsp:nvSpPr>
      <dsp:spPr>
        <a:xfrm>
          <a:off x="12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solidFill>
                <a:schemeClr val="bg1"/>
              </a:solidFill>
            </a:rPr>
            <a:t>Intro</a:t>
          </a:r>
        </a:p>
      </dsp:txBody>
      <dsp:txXfrm>
        <a:off x="127800" y="2536272"/>
        <a:ext cx="1800000" cy="720000"/>
      </dsp:txXfrm>
    </dsp:sp>
    <dsp:sp modelId="{85D0F993-1130-406F-B46A-ABBE3BF13C38}">
      <dsp:nvSpPr>
        <dsp:cNvPr id="0" name=""/>
        <dsp:cNvSpPr/>
      </dsp:nvSpPr>
      <dsp:spPr>
        <a:xfrm>
          <a:off x="2593800" y="1096271"/>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65462E-366A-4114-BF67-58CA1CDD714F}">
      <dsp:nvSpPr>
        <dsp:cNvPr id="0" name=""/>
        <dsp:cNvSpPr/>
      </dsp:nvSpPr>
      <dsp:spPr>
        <a:xfrm>
          <a:off x="2827800" y="133027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5A3BEA-456B-475B-8288-6F6D768BE53E}">
      <dsp:nvSpPr>
        <dsp:cNvPr id="0" name=""/>
        <dsp:cNvSpPr/>
      </dsp:nvSpPr>
      <dsp:spPr>
        <a:xfrm>
          <a:off x="224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solidFill>
                <a:schemeClr val="bg1"/>
              </a:solidFill>
            </a:rPr>
            <a:t>Problem Description</a:t>
          </a:r>
        </a:p>
      </dsp:txBody>
      <dsp:txXfrm>
        <a:off x="2242800" y="2536272"/>
        <a:ext cx="1800000" cy="720000"/>
      </dsp:txXfrm>
    </dsp:sp>
    <dsp:sp modelId="{CCB57855-FCA9-4747-9CE0-F641A0BC4BD9}">
      <dsp:nvSpPr>
        <dsp:cNvPr id="0" name=""/>
        <dsp:cNvSpPr/>
      </dsp:nvSpPr>
      <dsp:spPr>
        <a:xfrm>
          <a:off x="4708800" y="1096271"/>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253C5-4F58-4BA2-A768-54D43BDFEDB4}">
      <dsp:nvSpPr>
        <dsp:cNvPr id="0" name=""/>
        <dsp:cNvSpPr/>
      </dsp:nvSpPr>
      <dsp:spPr>
        <a:xfrm>
          <a:off x="4942800" y="133027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10F95-84CF-4D44-BBC5-539C3DD1ACBA}">
      <dsp:nvSpPr>
        <dsp:cNvPr id="0" name=""/>
        <dsp:cNvSpPr/>
      </dsp:nvSpPr>
      <dsp:spPr>
        <a:xfrm>
          <a:off x="435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solidFill>
                <a:schemeClr val="bg1"/>
              </a:solidFill>
            </a:rPr>
            <a:t>Numerical Implementation</a:t>
          </a:r>
        </a:p>
      </dsp:txBody>
      <dsp:txXfrm>
        <a:off x="4357800" y="2536272"/>
        <a:ext cx="1800000" cy="720000"/>
      </dsp:txXfrm>
    </dsp:sp>
    <dsp:sp modelId="{659CC0F7-070F-4221-81F3-E2F5DC70F86E}">
      <dsp:nvSpPr>
        <dsp:cNvPr id="0" name=""/>
        <dsp:cNvSpPr/>
      </dsp:nvSpPr>
      <dsp:spPr>
        <a:xfrm>
          <a:off x="6823800" y="1096271"/>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DBEC0-1F47-4E01-9A34-41048872F6C2}">
      <dsp:nvSpPr>
        <dsp:cNvPr id="0" name=""/>
        <dsp:cNvSpPr/>
      </dsp:nvSpPr>
      <dsp:spPr>
        <a:xfrm>
          <a:off x="7057800" y="133027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98A79B-6C82-45F3-8337-49149917E6A7}">
      <dsp:nvSpPr>
        <dsp:cNvPr id="0" name=""/>
        <dsp:cNvSpPr/>
      </dsp:nvSpPr>
      <dsp:spPr>
        <a:xfrm>
          <a:off x="6472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solidFill>
                <a:schemeClr val="bg1"/>
              </a:solidFill>
            </a:rPr>
            <a:t>Problem Extension</a:t>
          </a:r>
        </a:p>
      </dsp:txBody>
      <dsp:txXfrm>
        <a:off x="6472800" y="2536272"/>
        <a:ext cx="1800000" cy="720000"/>
      </dsp:txXfrm>
    </dsp:sp>
    <dsp:sp modelId="{36C2B0A5-DFAC-4660-BFA9-9DA012FAC6DF}">
      <dsp:nvSpPr>
        <dsp:cNvPr id="0" name=""/>
        <dsp:cNvSpPr/>
      </dsp:nvSpPr>
      <dsp:spPr>
        <a:xfrm>
          <a:off x="8938800" y="1096271"/>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1D7358-81AA-4DE9-B11E-0AD35C43B244}">
      <dsp:nvSpPr>
        <dsp:cNvPr id="0" name=""/>
        <dsp:cNvSpPr/>
      </dsp:nvSpPr>
      <dsp:spPr>
        <a:xfrm>
          <a:off x="9172800" y="133027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17B2D-0C8D-4579-B604-9B88F52E24E0}">
      <dsp:nvSpPr>
        <dsp:cNvPr id="0" name=""/>
        <dsp:cNvSpPr/>
      </dsp:nvSpPr>
      <dsp:spPr>
        <a:xfrm>
          <a:off x="8587800" y="253627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solidFill>
                <a:schemeClr val="bg1"/>
              </a:solidFill>
            </a:rPr>
            <a:t>Conclusion</a:t>
          </a:r>
        </a:p>
      </dsp:txBody>
      <dsp:txXfrm>
        <a:off x="8587800" y="253627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5833B-FDA1-4D50-BE69-5A2B85021374}">
      <dsp:nvSpPr>
        <dsp:cNvPr id="0" name=""/>
        <dsp:cNvSpPr/>
      </dsp:nvSpPr>
      <dsp:spPr>
        <a:xfrm>
          <a:off x="2551798" y="449749"/>
          <a:ext cx="5569261"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latin typeface="Calibri" panose="020F0502020204030204"/>
              <a:ea typeface="+mn-ea"/>
              <a:cs typeface="+mn-cs"/>
            </a:rPr>
            <a:t>National Football League - </a:t>
          </a:r>
          <a:r>
            <a:rPr lang="en-US" sz="2200" kern="1200"/>
            <a:t>NFL</a:t>
          </a:r>
          <a:endParaRPr lang="en-IN" sz="2200" kern="1200"/>
        </a:p>
      </dsp:txBody>
      <dsp:txXfrm>
        <a:off x="2572125" y="470076"/>
        <a:ext cx="5528607" cy="653368"/>
      </dsp:txXfrm>
    </dsp:sp>
    <dsp:sp modelId="{FA878FDD-CD15-4E82-9120-46D488434D01}">
      <dsp:nvSpPr>
        <dsp:cNvPr id="0" name=""/>
        <dsp:cNvSpPr/>
      </dsp:nvSpPr>
      <dsp:spPr>
        <a:xfrm>
          <a:off x="2551111" y="1143772"/>
          <a:ext cx="2785318" cy="277609"/>
        </a:xfrm>
        <a:custGeom>
          <a:avLst/>
          <a:gdLst/>
          <a:ahLst/>
          <a:cxnLst/>
          <a:rect l="0" t="0" r="0" b="0"/>
          <a:pathLst>
            <a:path>
              <a:moveTo>
                <a:pt x="2785318" y="0"/>
              </a:moveTo>
              <a:lnTo>
                <a:pt x="2785318" y="138804"/>
              </a:lnTo>
              <a:lnTo>
                <a:pt x="0" y="138804"/>
              </a:lnTo>
              <a:lnTo>
                <a:pt x="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C5B84211-5526-40DB-95BD-C41C65C728E5}">
      <dsp:nvSpPr>
        <dsp:cNvPr id="0" name=""/>
        <dsp:cNvSpPr/>
      </dsp:nvSpPr>
      <dsp:spPr>
        <a:xfrm>
          <a:off x="625479" y="1421381"/>
          <a:ext cx="385126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t>National Football Conference - </a:t>
          </a:r>
          <a:r>
            <a:rPr lang="en-US" sz="2000" kern="1200"/>
            <a:t>NFC</a:t>
          </a:r>
          <a:endParaRPr lang="en-IN" sz="2000" kern="1200"/>
        </a:p>
      </dsp:txBody>
      <dsp:txXfrm>
        <a:off x="645806" y="1441708"/>
        <a:ext cx="3810610" cy="653368"/>
      </dsp:txXfrm>
    </dsp:sp>
    <dsp:sp modelId="{9FCADFF9-8669-4B8B-A7F8-7AB4D29D90DE}">
      <dsp:nvSpPr>
        <dsp:cNvPr id="0" name=""/>
        <dsp:cNvSpPr/>
      </dsp:nvSpPr>
      <dsp:spPr>
        <a:xfrm>
          <a:off x="521094" y="2115403"/>
          <a:ext cx="2030016" cy="277609"/>
        </a:xfrm>
        <a:custGeom>
          <a:avLst/>
          <a:gdLst/>
          <a:ahLst/>
          <a:cxnLst/>
          <a:rect l="0" t="0" r="0" b="0"/>
          <a:pathLst>
            <a:path>
              <a:moveTo>
                <a:pt x="2030016" y="0"/>
              </a:moveTo>
              <a:lnTo>
                <a:pt x="2030016" y="138804"/>
              </a:lnTo>
              <a:lnTo>
                <a:pt x="0" y="138804"/>
              </a:lnTo>
              <a:lnTo>
                <a:pt x="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D63727EB-F827-4BE2-8C2A-419BE8889EF2}">
      <dsp:nvSpPr>
        <dsp:cNvPr id="0" name=""/>
        <dsp:cNvSpPr/>
      </dsp:nvSpPr>
      <dsp:spPr>
        <a:xfrm>
          <a:off x="577"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North</a:t>
          </a:r>
          <a:endParaRPr lang="en-IN" sz="2000" kern="1200"/>
        </a:p>
      </dsp:txBody>
      <dsp:txXfrm>
        <a:off x="20904" y="2413340"/>
        <a:ext cx="1000380" cy="653368"/>
      </dsp:txXfrm>
    </dsp:sp>
    <dsp:sp modelId="{CD8C3C43-733A-436A-885D-733200CA2ADE}">
      <dsp:nvSpPr>
        <dsp:cNvPr id="0" name=""/>
        <dsp:cNvSpPr/>
      </dsp:nvSpPr>
      <dsp:spPr>
        <a:xfrm>
          <a:off x="475374" y="3087035"/>
          <a:ext cx="91440" cy="277609"/>
        </a:xfrm>
        <a:custGeom>
          <a:avLst/>
          <a:gdLst/>
          <a:ahLst/>
          <a:cxnLst/>
          <a:rect l="0" t="0" r="0" b="0"/>
          <a:pathLst>
            <a:path>
              <a:moveTo>
                <a:pt x="45720" y="0"/>
              </a:moveTo>
              <a:lnTo>
                <a:pt x="4572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6BC61C51-8676-40A8-A327-B8BF7316F513}">
      <dsp:nvSpPr>
        <dsp:cNvPr id="0" name=""/>
        <dsp:cNvSpPr/>
      </dsp:nvSpPr>
      <dsp:spPr>
        <a:xfrm>
          <a:off x="577"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20904" y="3384971"/>
        <a:ext cx="1000380" cy="653368"/>
      </dsp:txXfrm>
    </dsp:sp>
    <dsp:sp modelId="{875FB16E-DE2E-447D-BDB4-BA7CA8F291AD}">
      <dsp:nvSpPr>
        <dsp:cNvPr id="0" name=""/>
        <dsp:cNvSpPr/>
      </dsp:nvSpPr>
      <dsp:spPr>
        <a:xfrm>
          <a:off x="1874439" y="2115403"/>
          <a:ext cx="676672" cy="277609"/>
        </a:xfrm>
        <a:custGeom>
          <a:avLst/>
          <a:gdLst/>
          <a:ahLst/>
          <a:cxnLst/>
          <a:rect l="0" t="0" r="0" b="0"/>
          <a:pathLst>
            <a:path>
              <a:moveTo>
                <a:pt x="676672" y="0"/>
              </a:moveTo>
              <a:lnTo>
                <a:pt x="676672" y="138804"/>
              </a:lnTo>
              <a:lnTo>
                <a:pt x="0" y="138804"/>
              </a:lnTo>
              <a:lnTo>
                <a:pt x="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D8185663-63CA-44DD-A7B7-FC0F8F8EED12}">
      <dsp:nvSpPr>
        <dsp:cNvPr id="0" name=""/>
        <dsp:cNvSpPr/>
      </dsp:nvSpPr>
      <dsp:spPr>
        <a:xfrm>
          <a:off x="1353922"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South</a:t>
          </a:r>
          <a:endParaRPr lang="en-IN" sz="2000" kern="1200"/>
        </a:p>
      </dsp:txBody>
      <dsp:txXfrm>
        <a:off x="1374249" y="2413340"/>
        <a:ext cx="1000380" cy="653368"/>
      </dsp:txXfrm>
    </dsp:sp>
    <dsp:sp modelId="{5032FFF7-4006-4C59-8A7C-2D35293C9E1C}">
      <dsp:nvSpPr>
        <dsp:cNvPr id="0" name=""/>
        <dsp:cNvSpPr/>
      </dsp:nvSpPr>
      <dsp:spPr>
        <a:xfrm>
          <a:off x="1828719" y="3087035"/>
          <a:ext cx="91440" cy="277609"/>
        </a:xfrm>
        <a:custGeom>
          <a:avLst/>
          <a:gdLst/>
          <a:ahLst/>
          <a:cxnLst/>
          <a:rect l="0" t="0" r="0" b="0"/>
          <a:pathLst>
            <a:path>
              <a:moveTo>
                <a:pt x="45720" y="0"/>
              </a:moveTo>
              <a:lnTo>
                <a:pt x="4572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30BD7426-13F4-48B4-8407-0C15626577BC}">
      <dsp:nvSpPr>
        <dsp:cNvPr id="0" name=""/>
        <dsp:cNvSpPr/>
      </dsp:nvSpPr>
      <dsp:spPr>
        <a:xfrm>
          <a:off x="1353922"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1374249" y="3384971"/>
        <a:ext cx="1000380" cy="653368"/>
      </dsp:txXfrm>
    </dsp:sp>
    <dsp:sp modelId="{3C411E91-36E3-44D7-8717-2BFA87B9636A}">
      <dsp:nvSpPr>
        <dsp:cNvPr id="0" name=""/>
        <dsp:cNvSpPr/>
      </dsp:nvSpPr>
      <dsp:spPr>
        <a:xfrm>
          <a:off x="2551111" y="2115403"/>
          <a:ext cx="676672" cy="277609"/>
        </a:xfrm>
        <a:custGeom>
          <a:avLst/>
          <a:gdLst/>
          <a:ahLst/>
          <a:cxnLst/>
          <a:rect l="0" t="0" r="0" b="0"/>
          <a:pathLst>
            <a:path>
              <a:moveTo>
                <a:pt x="0" y="0"/>
              </a:moveTo>
              <a:lnTo>
                <a:pt x="0" y="138804"/>
              </a:lnTo>
              <a:lnTo>
                <a:pt x="676672" y="138804"/>
              </a:lnTo>
              <a:lnTo>
                <a:pt x="676672"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29A1DE27-9A56-4393-9BF9-FBBEE9610A45}">
      <dsp:nvSpPr>
        <dsp:cNvPr id="0" name=""/>
        <dsp:cNvSpPr/>
      </dsp:nvSpPr>
      <dsp:spPr>
        <a:xfrm>
          <a:off x="2707266"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East</a:t>
          </a:r>
          <a:endParaRPr lang="en-IN" sz="2000" kern="1200"/>
        </a:p>
      </dsp:txBody>
      <dsp:txXfrm>
        <a:off x="2727593" y="2413340"/>
        <a:ext cx="1000380" cy="653368"/>
      </dsp:txXfrm>
    </dsp:sp>
    <dsp:sp modelId="{459BECFF-4F19-449C-BF0A-D07856E6849C}">
      <dsp:nvSpPr>
        <dsp:cNvPr id="0" name=""/>
        <dsp:cNvSpPr/>
      </dsp:nvSpPr>
      <dsp:spPr>
        <a:xfrm>
          <a:off x="3182063" y="3087035"/>
          <a:ext cx="91440" cy="277609"/>
        </a:xfrm>
        <a:custGeom>
          <a:avLst/>
          <a:gdLst/>
          <a:ahLst/>
          <a:cxnLst/>
          <a:rect l="0" t="0" r="0" b="0"/>
          <a:pathLst>
            <a:path>
              <a:moveTo>
                <a:pt x="45720" y="0"/>
              </a:moveTo>
              <a:lnTo>
                <a:pt x="4572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80D489BE-FE63-4C45-AAAF-8615B9B6C8B8}">
      <dsp:nvSpPr>
        <dsp:cNvPr id="0" name=""/>
        <dsp:cNvSpPr/>
      </dsp:nvSpPr>
      <dsp:spPr>
        <a:xfrm>
          <a:off x="2707266"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2727593" y="3384971"/>
        <a:ext cx="1000380" cy="653368"/>
      </dsp:txXfrm>
    </dsp:sp>
    <dsp:sp modelId="{30F69D1D-B441-4E52-8CA3-24C6BDCB0824}">
      <dsp:nvSpPr>
        <dsp:cNvPr id="0" name=""/>
        <dsp:cNvSpPr/>
      </dsp:nvSpPr>
      <dsp:spPr>
        <a:xfrm>
          <a:off x="2551111" y="2115403"/>
          <a:ext cx="2030016" cy="277609"/>
        </a:xfrm>
        <a:custGeom>
          <a:avLst/>
          <a:gdLst/>
          <a:ahLst/>
          <a:cxnLst/>
          <a:rect l="0" t="0" r="0" b="0"/>
          <a:pathLst>
            <a:path>
              <a:moveTo>
                <a:pt x="0" y="0"/>
              </a:moveTo>
              <a:lnTo>
                <a:pt x="0" y="138804"/>
              </a:lnTo>
              <a:lnTo>
                <a:pt x="2030016" y="138804"/>
              </a:lnTo>
              <a:lnTo>
                <a:pt x="2030016"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12E45E8D-41C8-4E5B-BD6D-849F92874E5F}">
      <dsp:nvSpPr>
        <dsp:cNvPr id="0" name=""/>
        <dsp:cNvSpPr/>
      </dsp:nvSpPr>
      <dsp:spPr>
        <a:xfrm>
          <a:off x="4060610" y="2393013"/>
          <a:ext cx="1041034" cy="69402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West</a:t>
          </a:r>
          <a:endParaRPr lang="en-IN" sz="2000" kern="1200"/>
        </a:p>
      </dsp:txBody>
      <dsp:txXfrm>
        <a:off x="4080937" y="2413340"/>
        <a:ext cx="1000380" cy="653368"/>
      </dsp:txXfrm>
    </dsp:sp>
    <dsp:sp modelId="{2F1014CA-751E-4EF6-B252-30465F5F3B4F}">
      <dsp:nvSpPr>
        <dsp:cNvPr id="0" name=""/>
        <dsp:cNvSpPr/>
      </dsp:nvSpPr>
      <dsp:spPr>
        <a:xfrm>
          <a:off x="4535407" y="3087035"/>
          <a:ext cx="91440" cy="277609"/>
        </a:xfrm>
        <a:custGeom>
          <a:avLst/>
          <a:gdLst/>
          <a:ahLst/>
          <a:cxnLst/>
          <a:rect l="0" t="0" r="0" b="0"/>
          <a:pathLst>
            <a:path>
              <a:moveTo>
                <a:pt x="45720" y="0"/>
              </a:moveTo>
              <a:lnTo>
                <a:pt x="45720"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6E656F6F-0A51-4CF5-80C0-531ACB87CD56}">
      <dsp:nvSpPr>
        <dsp:cNvPr id="0" name=""/>
        <dsp:cNvSpPr/>
      </dsp:nvSpPr>
      <dsp:spPr>
        <a:xfrm>
          <a:off x="4060610"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4080937" y="3384971"/>
        <a:ext cx="1000380" cy="653368"/>
      </dsp:txXfrm>
    </dsp:sp>
    <dsp:sp modelId="{3A92686B-EDE8-4E93-B038-BB48A5BAEC8B}">
      <dsp:nvSpPr>
        <dsp:cNvPr id="0" name=""/>
        <dsp:cNvSpPr/>
      </dsp:nvSpPr>
      <dsp:spPr>
        <a:xfrm>
          <a:off x="5336429" y="1143772"/>
          <a:ext cx="2628059" cy="277609"/>
        </a:xfrm>
        <a:custGeom>
          <a:avLst/>
          <a:gdLst/>
          <a:ahLst/>
          <a:cxnLst/>
          <a:rect l="0" t="0" r="0" b="0"/>
          <a:pathLst>
            <a:path>
              <a:moveTo>
                <a:pt x="0" y="0"/>
              </a:moveTo>
              <a:lnTo>
                <a:pt x="0" y="138804"/>
              </a:lnTo>
              <a:lnTo>
                <a:pt x="2628059" y="138804"/>
              </a:lnTo>
              <a:lnTo>
                <a:pt x="2628059"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021F7714-410C-4EB1-8D59-8537839751DE}">
      <dsp:nvSpPr>
        <dsp:cNvPr id="0" name=""/>
        <dsp:cNvSpPr/>
      </dsp:nvSpPr>
      <dsp:spPr>
        <a:xfrm>
          <a:off x="5881598" y="1421381"/>
          <a:ext cx="4165781"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0" i="0" kern="1200"/>
            <a:t>American Football Conference- </a:t>
          </a:r>
          <a:r>
            <a:rPr lang="en-US" sz="2000" kern="1200"/>
            <a:t>AFC</a:t>
          </a:r>
          <a:endParaRPr lang="en-IN" sz="2000" kern="1200"/>
        </a:p>
      </dsp:txBody>
      <dsp:txXfrm>
        <a:off x="5901925" y="1441708"/>
        <a:ext cx="4125127" cy="653368"/>
      </dsp:txXfrm>
    </dsp:sp>
    <dsp:sp modelId="{4B2F962A-3233-4AF7-88F4-53D91350E16E}">
      <dsp:nvSpPr>
        <dsp:cNvPr id="0" name=""/>
        <dsp:cNvSpPr/>
      </dsp:nvSpPr>
      <dsp:spPr>
        <a:xfrm>
          <a:off x="5934472" y="2115403"/>
          <a:ext cx="2030016" cy="277609"/>
        </a:xfrm>
        <a:custGeom>
          <a:avLst/>
          <a:gdLst/>
          <a:ahLst/>
          <a:cxnLst/>
          <a:rect l="0" t="0" r="0" b="0"/>
          <a:pathLst>
            <a:path>
              <a:moveTo>
                <a:pt x="2030016" y="0"/>
              </a:moveTo>
              <a:lnTo>
                <a:pt x="2030016" y="138804"/>
              </a:lnTo>
              <a:lnTo>
                <a:pt x="0" y="138804"/>
              </a:lnTo>
              <a:lnTo>
                <a:pt x="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C0B472CD-8516-4729-A5EA-7BBDC624A0F6}">
      <dsp:nvSpPr>
        <dsp:cNvPr id="0" name=""/>
        <dsp:cNvSpPr/>
      </dsp:nvSpPr>
      <dsp:spPr>
        <a:xfrm>
          <a:off x="5413955"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North</a:t>
          </a:r>
          <a:endParaRPr lang="en-IN" sz="2000" kern="1200"/>
        </a:p>
      </dsp:txBody>
      <dsp:txXfrm>
        <a:off x="5434282" y="2413340"/>
        <a:ext cx="1000380" cy="653368"/>
      </dsp:txXfrm>
    </dsp:sp>
    <dsp:sp modelId="{9D654C61-085A-40BB-AFB3-1B2EFC33E26D}">
      <dsp:nvSpPr>
        <dsp:cNvPr id="0" name=""/>
        <dsp:cNvSpPr/>
      </dsp:nvSpPr>
      <dsp:spPr>
        <a:xfrm>
          <a:off x="5888752" y="3087035"/>
          <a:ext cx="91440" cy="277609"/>
        </a:xfrm>
        <a:custGeom>
          <a:avLst/>
          <a:gdLst/>
          <a:ahLst/>
          <a:cxnLst/>
          <a:rect l="0" t="0" r="0" b="0"/>
          <a:pathLst>
            <a:path>
              <a:moveTo>
                <a:pt x="45720" y="0"/>
              </a:moveTo>
              <a:lnTo>
                <a:pt x="45720"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5780570E-85D1-4E18-8127-9F93DA03CCE1}">
      <dsp:nvSpPr>
        <dsp:cNvPr id="0" name=""/>
        <dsp:cNvSpPr/>
      </dsp:nvSpPr>
      <dsp:spPr>
        <a:xfrm>
          <a:off x="5413955"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5434282" y="3384971"/>
        <a:ext cx="1000380" cy="653368"/>
      </dsp:txXfrm>
    </dsp:sp>
    <dsp:sp modelId="{63D0D1C4-4C8C-48E8-9751-55B04847203B}">
      <dsp:nvSpPr>
        <dsp:cNvPr id="0" name=""/>
        <dsp:cNvSpPr/>
      </dsp:nvSpPr>
      <dsp:spPr>
        <a:xfrm>
          <a:off x="7287816" y="2115403"/>
          <a:ext cx="676672" cy="277609"/>
        </a:xfrm>
        <a:custGeom>
          <a:avLst/>
          <a:gdLst/>
          <a:ahLst/>
          <a:cxnLst/>
          <a:rect l="0" t="0" r="0" b="0"/>
          <a:pathLst>
            <a:path>
              <a:moveTo>
                <a:pt x="676672" y="0"/>
              </a:moveTo>
              <a:lnTo>
                <a:pt x="676672" y="138804"/>
              </a:lnTo>
              <a:lnTo>
                <a:pt x="0" y="138804"/>
              </a:lnTo>
              <a:lnTo>
                <a:pt x="0"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FBEDD86F-015C-4B58-891F-687009A80541}">
      <dsp:nvSpPr>
        <dsp:cNvPr id="0" name=""/>
        <dsp:cNvSpPr/>
      </dsp:nvSpPr>
      <dsp:spPr>
        <a:xfrm>
          <a:off x="6767299"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South</a:t>
          </a:r>
          <a:endParaRPr lang="en-IN" sz="2000" kern="1200"/>
        </a:p>
      </dsp:txBody>
      <dsp:txXfrm>
        <a:off x="6787626" y="2413340"/>
        <a:ext cx="1000380" cy="653368"/>
      </dsp:txXfrm>
    </dsp:sp>
    <dsp:sp modelId="{F613B38B-51CF-4F93-886C-9367F6F13241}">
      <dsp:nvSpPr>
        <dsp:cNvPr id="0" name=""/>
        <dsp:cNvSpPr/>
      </dsp:nvSpPr>
      <dsp:spPr>
        <a:xfrm>
          <a:off x="7242096" y="3087035"/>
          <a:ext cx="91440" cy="277609"/>
        </a:xfrm>
        <a:custGeom>
          <a:avLst/>
          <a:gdLst/>
          <a:ahLst/>
          <a:cxnLst/>
          <a:rect l="0" t="0" r="0" b="0"/>
          <a:pathLst>
            <a:path>
              <a:moveTo>
                <a:pt x="45720" y="0"/>
              </a:moveTo>
              <a:lnTo>
                <a:pt x="45720"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53A6882B-D20D-474B-BE46-414D4F9128D6}">
      <dsp:nvSpPr>
        <dsp:cNvPr id="0" name=""/>
        <dsp:cNvSpPr/>
      </dsp:nvSpPr>
      <dsp:spPr>
        <a:xfrm>
          <a:off x="6767299"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6787626" y="3384971"/>
        <a:ext cx="1000380" cy="653368"/>
      </dsp:txXfrm>
    </dsp:sp>
    <dsp:sp modelId="{8E7EE077-D611-40BC-85C7-16CB5C0CA30E}">
      <dsp:nvSpPr>
        <dsp:cNvPr id="0" name=""/>
        <dsp:cNvSpPr/>
      </dsp:nvSpPr>
      <dsp:spPr>
        <a:xfrm>
          <a:off x="7964488" y="2115403"/>
          <a:ext cx="676672" cy="277609"/>
        </a:xfrm>
        <a:custGeom>
          <a:avLst/>
          <a:gdLst/>
          <a:ahLst/>
          <a:cxnLst/>
          <a:rect l="0" t="0" r="0" b="0"/>
          <a:pathLst>
            <a:path>
              <a:moveTo>
                <a:pt x="0" y="0"/>
              </a:moveTo>
              <a:lnTo>
                <a:pt x="0" y="138804"/>
              </a:lnTo>
              <a:lnTo>
                <a:pt x="676672" y="138804"/>
              </a:lnTo>
              <a:lnTo>
                <a:pt x="676672"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BCCE4F8D-9076-45E0-9020-E92FF695327F}">
      <dsp:nvSpPr>
        <dsp:cNvPr id="0" name=""/>
        <dsp:cNvSpPr/>
      </dsp:nvSpPr>
      <dsp:spPr>
        <a:xfrm>
          <a:off x="8120643"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East</a:t>
          </a:r>
          <a:endParaRPr lang="en-IN" sz="2000" kern="1200"/>
        </a:p>
      </dsp:txBody>
      <dsp:txXfrm>
        <a:off x="8140970" y="2413340"/>
        <a:ext cx="1000380" cy="653368"/>
      </dsp:txXfrm>
    </dsp:sp>
    <dsp:sp modelId="{1D7F00A2-52B0-4E22-A307-1856623D44C3}">
      <dsp:nvSpPr>
        <dsp:cNvPr id="0" name=""/>
        <dsp:cNvSpPr/>
      </dsp:nvSpPr>
      <dsp:spPr>
        <a:xfrm>
          <a:off x="8595440" y="3087035"/>
          <a:ext cx="91440" cy="277609"/>
        </a:xfrm>
        <a:custGeom>
          <a:avLst/>
          <a:gdLst/>
          <a:ahLst/>
          <a:cxnLst/>
          <a:rect l="0" t="0" r="0" b="0"/>
          <a:pathLst>
            <a:path>
              <a:moveTo>
                <a:pt x="45720" y="0"/>
              </a:moveTo>
              <a:lnTo>
                <a:pt x="45720"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705C4F9E-4409-40BB-9FEF-F7992DD72BDA}">
      <dsp:nvSpPr>
        <dsp:cNvPr id="0" name=""/>
        <dsp:cNvSpPr/>
      </dsp:nvSpPr>
      <dsp:spPr>
        <a:xfrm>
          <a:off x="8120643"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8140970" y="3384971"/>
        <a:ext cx="1000380" cy="653368"/>
      </dsp:txXfrm>
    </dsp:sp>
    <dsp:sp modelId="{C0D27132-2C3E-4C32-A52D-D444DB36F9A6}">
      <dsp:nvSpPr>
        <dsp:cNvPr id="0" name=""/>
        <dsp:cNvSpPr/>
      </dsp:nvSpPr>
      <dsp:spPr>
        <a:xfrm>
          <a:off x="7964488" y="2115403"/>
          <a:ext cx="2030016" cy="277609"/>
        </a:xfrm>
        <a:custGeom>
          <a:avLst/>
          <a:gdLst/>
          <a:ahLst/>
          <a:cxnLst/>
          <a:rect l="0" t="0" r="0" b="0"/>
          <a:pathLst>
            <a:path>
              <a:moveTo>
                <a:pt x="0" y="0"/>
              </a:moveTo>
              <a:lnTo>
                <a:pt x="0" y="138804"/>
              </a:lnTo>
              <a:lnTo>
                <a:pt x="2030016" y="138804"/>
              </a:lnTo>
              <a:lnTo>
                <a:pt x="2030016" y="277609"/>
              </a:lnTo>
            </a:path>
          </a:pathLst>
        </a:custGeom>
        <a:noFill/>
        <a:ln w="12700" cap="flat" cmpd="sng" algn="ctr">
          <a:solidFill>
            <a:schemeClr val="bg2"/>
          </a:solidFill>
          <a:prstDash val="solid"/>
          <a:miter lim="800000"/>
        </a:ln>
        <a:effectLst/>
      </dsp:spPr>
      <dsp:style>
        <a:lnRef idx="2">
          <a:scrgbClr r="0" g="0" b="0"/>
        </a:lnRef>
        <a:fillRef idx="0">
          <a:scrgbClr r="0" g="0" b="0"/>
        </a:fillRef>
        <a:effectRef idx="0">
          <a:scrgbClr r="0" g="0" b="0"/>
        </a:effectRef>
        <a:fontRef idx="minor"/>
      </dsp:style>
    </dsp:sp>
    <dsp:sp modelId="{E2686002-F69E-488D-91C5-6C88F40FCD07}">
      <dsp:nvSpPr>
        <dsp:cNvPr id="0" name=""/>
        <dsp:cNvSpPr/>
      </dsp:nvSpPr>
      <dsp:spPr>
        <a:xfrm>
          <a:off x="9473988" y="2393013"/>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West</a:t>
          </a:r>
          <a:endParaRPr lang="en-IN" sz="2000" kern="1200"/>
        </a:p>
      </dsp:txBody>
      <dsp:txXfrm>
        <a:off x="9494315" y="2413340"/>
        <a:ext cx="1000380" cy="653368"/>
      </dsp:txXfrm>
    </dsp:sp>
    <dsp:sp modelId="{AC3EB9F6-8426-463A-A4D5-BB8DB1AF345B}">
      <dsp:nvSpPr>
        <dsp:cNvPr id="0" name=""/>
        <dsp:cNvSpPr/>
      </dsp:nvSpPr>
      <dsp:spPr>
        <a:xfrm>
          <a:off x="9948785" y="3087035"/>
          <a:ext cx="91440" cy="277609"/>
        </a:xfrm>
        <a:custGeom>
          <a:avLst/>
          <a:gdLst/>
          <a:ahLst/>
          <a:cxnLst/>
          <a:rect l="0" t="0" r="0" b="0"/>
          <a:pathLst>
            <a:path>
              <a:moveTo>
                <a:pt x="45720" y="0"/>
              </a:moveTo>
              <a:lnTo>
                <a:pt x="45720" y="277609"/>
              </a:lnTo>
            </a:path>
          </a:pathLst>
        </a:custGeom>
        <a:noFill/>
        <a:ln w="12700" cap="flat" cmpd="sng" algn="ctr">
          <a:solidFill>
            <a:srgbClr val="E7E6E6"/>
          </a:solidFill>
          <a:prstDash val="solid"/>
          <a:miter lim="800000"/>
        </a:ln>
        <a:effectLst/>
      </dsp:spPr>
      <dsp:style>
        <a:lnRef idx="2">
          <a:scrgbClr r="0" g="0" b="0"/>
        </a:lnRef>
        <a:fillRef idx="0">
          <a:scrgbClr r="0" g="0" b="0"/>
        </a:fillRef>
        <a:effectRef idx="0">
          <a:scrgbClr r="0" g="0" b="0"/>
        </a:effectRef>
        <a:fontRef idx="minor"/>
      </dsp:style>
    </dsp:sp>
    <dsp:sp modelId="{2BDA725C-BAFF-4DF6-B5A3-89E4F24F16A9}">
      <dsp:nvSpPr>
        <dsp:cNvPr id="0" name=""/>
        <dsp:cNvSpPr/>
      </dsp:nvSpPr>
      <dsp:spPr>
        <a:xfrm>
          <a:off x="9473988" y="3364644"/>
          <a:ext cx="1041034" cy="694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 Teams</a:t>
          </a:r>
          <a:endParaRPr lang="en-IN" sz="2000" kern="1200"/>
        </a:p>
      </dsp:txBody>
      <dsp:txXfrm>
        <a:off x="9494315" y="3384971"/>
        <a:ext cx="1000380" cy="6533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866E-DFF8-498A-884C-E2DA3675AE97}" type="datetimeFigureOut">
              <a:rPr lang="en-CA" smtClean="0"/>
              <a:t>2021-11-30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9C2FB5-9D05-4D0E-815A-53F5E31226B2}" type="slidenum">
              <a:rPr lang="en-CA" smtClean="0"/>
              <a:t>‹#›</a:t>
            </a:fld>
            <a:endParaRPr lang="en-CA"/>
          </a:p>
        </p:txBody>
      </p:sp>
    </p:spTree>
    <p:extLst>
      <p:ext uri="{BB962C8B-B14F-4D97-AF65-F5344CB8AC3E}">
        <p14:creationId xmlns:p14="http://schemas.microsoft.com/office/powerpoint/2010/main" val="106609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2</a:t>
            </a:fld>
            <a:endParaRPr lang="en-CA"/>
          </a:p>
        </p:txBody>
      </p:sp>
    </p:spTree>
    <p:extLst>
      <p:ext uri="{BB962C8B-B14F-4D97-AF65-F5344CB8AC3E}">
        <p14:creationId xmlns:p14="http://schemas.microsoft.com/office/powerpoint/2010/main" val="2090145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Thanks Hisham. Lastly we have constraints regarding playing specific divisions within the two conferences in the </a:t>
            </a:r>
            <a:r>
              <a:rPr lang="en-CA" sz="1800" err="1">
                <a:effectLst/>
                <a:latin typeface="Calibri" panose="020F0502020204030204" pitchFamily="34" charset="0"/>
                <a:ea typeface="Calibri" panose="020F0502020204030204" pitchFamily="34" charset="0"/>
                <a:cs typeface="Times New Roman" panose="02020603050405020304" pitchFamily="18" charset="0"/>
              </a:rPr>
              <a:t>nfl</a:t>
            </a:r>
            <a:r>
              <a:rPr lang="en-CA" sz="1800">
                <a:effectLst/>
                <a:latin typeface="Calibri" panose="020F0502020204030204" pitchFamily="34" charset="0"/>
                <a:ea typeface="Calibri" panose="020F0502020204030204" pitchFamily="34" charset="0"/>
                <a:cs typeface="Times New Roman" panose="02020603050405020304" pitchFamily="18" charset="0"/>
              </a:rPr>
              <a:t>. The first set of constraints require </a:t>
            </a:r>
            <a:r>
              <a:rPr lang="en-CA" sz="1800" err="1">
                <a:effectLst/>
                <a:latin typeface="Calibri" panose="020F0502020204030204" pitchFamily="34" charset="0"/>
                <a:ea typeface="Calibri" panose="020F0502020204030204" pitchFamily="34" charset="0"/>
                <a:cs typeface="Times New Roman" panose="02020603050405020304" pitchFamily="18" charset="0"/>
              </a:rPr>
              <a:t>seattle</a:t>
            </a:r>
            <a:r>
              <a:rPr lang="en-CA" sz="1800">
                <a:effectLst/>
                <a:latin typeface="Calibri" panose="020F0502020204030204" pitchFamily="34" charset="0"/>
                <a:ea typeface="Calibri" panose="020F0502020204030204" pitchFamily="34" charset="0"/>
                <a:cs typeface="Times New Roman" panose="02020603050405020304" pitchFamily="18" charset="0"/>
              </a:rPr>
              <a:t> to play 2 games against each team in their own division. In other words, 2 games against the Arizona cardinals, LA rams, and the 49ers respectively.</a:t>
            </a:r>
          </a:p>
        </p:txBody>
      </p:sp>
      <p:sp>
        <p:nvSpPr>
          <p:cNvPr id="4" name="Slide Number Placeholder 3"/>
          <p:cNvSpPr>
            <a:spLocks noGrp="1"/>
          </p:cNvSpPr>
          <p:nvPr>
            <p:ph type="sldNum" sz="quarter" idx="5"/>
          </p:nvPr>
        </p:nvSpPr>
        <p:spPr/>
        <p:txBody>
          <a:bodyPr/>
          <a:lstStyle/>
          <a:p>
            <a:fld id="{6B9C2FB5-9D05-4D0E-815A-53F5E31226B2}" type="slidenum">
              <a:rPr lang="en-CA" smtClean="0"/>
              <a:t>17</a:t>
            </a:fld>
            <a:endParaRPr lang="en-CA"/>
          </a:p>
        </p:txBody>
      </p:sp>
    </p:spTree>
    <p:extLst>
      <p:ext uri="{BB962C8B-B14F-4D97-AF65-F5344CB8AC3E}">
        <p14:creationId xmlns:p14="http://schemas.microsoft.com/office/powerpoint/2010/main" val="175450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Next, Seattle must play a total of 6 games against the 3 remaining divisions that are within their conference. The total number of games to be played in each division must be equal to the sum of </a:t>
            </a:r>
            <a:r>
              <a:rPr lang="en-CA" sz="1800" err="1">
                <a:effectLst/>
                <a:latin typeface="Calibri" panose="020F0502020204030204" pitchFamily="34" charset="0"/>
                <a:ea typeface="Calibri" panose="020F0502020204030204" pitchFamily="34" charset="0"/>
                <a:cs typeface="Times New Roman" panose="02020603050405020304" pitchFamily="18" charset="0"/>
              </a:rPr>
              <a:t>zij</a:t>
            </a:r>
            <a:r>
              <a:rPr lang="en-CA" sz="1800">
                <a:effectLst/>
                <a:latin typeface="Calibri" panose="020F0502020204030204" pitchFamily="34" charset="0"/>
                <a:ea typeface="Calibri" panose="020F0502020204030204" pitchFamily="34" charset="0"/>
                <a:cs typeface="Times New Roman" panose="02020603050405020304" pitchFamily="18" charset="0"/>
              </a:rPr>
              <a:t> games that correspond to the teams in their division.</a:t>
            </a:r>
          </a:p>
        </p:txBody>
      </p:sp>
      <p:sp>
        <p:nvSpPr>
          <p:cNvPr id="4" name="Slide Number Placeholder 3"/>
          <p:cNvSpPr>
            <a:spLocks noGrp="1"/>
          </p:cNvSpPr>
          <p:nvPr>
            <p:ph type="sldNum" sz="quarter" idx="5"/>
          </p:nvPr>
        </p:nvSpPr>
        <p:spPr/>
        <p:txBody>
          <a:bodyPr/>
          <a:lstStyle/>
          <a:p>
            <a:fld id="{6B9C2FB5-9D05-4D0E-815A-53F5E31226B2}" type="slidenum">
              <a:rPr lang="en-CA" smtClean="0"/>
              <a:t>18</a:t>
            </a:fld>
            <a:endParaRPr lang="en-CA"/>
          </a:p>
        </p:txBody>
      </p:sp>
    </p:spTree>
    <p:extLst>
      <p:ext uri="{BB962C8B-B14F-4D97-AF65-F5344CB8AC3E}">
        <p14:creationId xmlns:p14="http://schemas.microsoft.com/office/powerpoint/2010/main" val="1843346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Next, Seattle can’t play the same team in these three divisions more than once.</a:t>
            </a:r>
          </a:p>
        </p:txBody>
      </p:sp>
      <p:sp>
        <p:nvSpPr>
          <p:cNvPr id="4" name="Slide Number Placeholder 3"/>
          <p:cNvSpPr>
            <a:spLocks noGrp="1"/>
          </p:cNvSpPr>
          <p:nvPr>
            <p:ph type="sldNum" sz="quarter" idx="5"/>
          </p:nvPr>
        </p:nvSpPr>
        <p:spPr/>
        <p:txBody>
          <a:bodyPr/>
          <a:lstStyle/>
          <a:p>
            <a:fld id="{6B9C2FB5-9D05-4D0E-815A-53F5E31226B2}" type="slidenum">
              <a:rPr lang="en-CA" smtClean="0"/>
              <a:t>19</a:t>
            </a:fld>
            <a:endParaRPr lang="en-CA"/>
          </a:p>
        </p:txBody>
      </p:sp>
    </p:spTree>
    <p:extLst>
      <p:ext uri="{BB962C8B-B14F-4D97-AF65-F5344CB8AC3E}">
        <p14:creationId xmlns:p14="http://schemas.microsoft.com/office/powerpoint/2010/main" val="374036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Lastly, there is a specific combinations of games that need to be played with each of these division for it to be equal to the 6 games. Specifically, 1 division needs to have 4 games, and the two remaining divisions need to have 1 game each. In other words, there are 3 possible combinations that can happen with this 4-1-1 pairing.</a:t>
            </a:r>
          </a:p>
        </p:txBody>
      </p:sp>
      <p:sp>
        <p:nvSpPr>
          <p:cNvPr id="4" name="Slide Number Placeholder 3"/>
          <p:cNvSpPr>
            <a:spLocks noGrp="1"/>
          </p:cNvSpPr>
          <p:nvPr>
            <p:ph type="sldNum" sz="quarter" idx="5"/>
          </p:nvPr>
        </p:nvSpPr>
        <p:spPr/>
        <p:txBody>
          <a:bodyPr/>
          <a:lstStyle/>
          <a:p>
            <a:fld id="{6B9C2FB5-9D05-4D0E-815A-53F5E31226B2}" type="slidenum">
              <a:rPr lang="en-CA" smtClean="0"/>
              <a:t>20</a:t>
            </a:fld>
            <a:endParaRPr lang="en-CA"/>
          </a:p>
        </p:txBody>
      </p:sp>
    </p:spTree>
    <p:extLst>
      <p:ext uri="{BB962C8B-B14F-4D97-AF65-F5344CB8AC3E}">
        <p14:creationId xmlns:p14="http://schemas.microsoft.com/office/powerpoint/2010/main" val="3004011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In order to formulate this mathematically, we decided to use the N possible values method. This requires that we have 3 dummy variables, in this case t, that represent each of the 3 combinations. The sum of these values must be equal to 1, since we only want 1 combination to be exist. For example, let’s say t1 is equal to 1, this would mean that the north and east division will get 1 game, and the south division will get 4 games.</a:t>
            </a:r>
          </a:p>
        </p:txBody>
      </p:sp>
      <p:sp>
        <p:nvSpPr>
          <p:cNvPr id="4" name="Slide Number Placeholder 3"/>
          <p:cNvSpPr>
            <a:spLocks noGrp="1"/>
          </p:cNvSpPr>
          <p:nvPr>
            <p:ph type="sldNum" sz="quarter" idx="5"/>
          </p:nvPr>
        </p:nvSpPr>
        <p:spPr/>
        <p:txBody>
          <a:bodyPr/>
          <a:lstStyle/>
          <a:p>
            <a:fld id="{6B9C2FB5-9D05-4D0E-815A-53F5E31226B2}" type="slidenum">
              <a:rPr lang="en-CA" smtClean="0"/>
              <a:t>21</a:t>
            </a:fld>
            <a:endParaRPr lang="en-CA"/>
          </a:p>
        </p:txBody>
      </p:sp>
    </p:spTree>
    <p:extLst>
      <p:ext uri="{BB962C8B-B14F-4D97-AF65-F5344CB8AC3E}">
        <p14:creationId xmlns:p14="http://schemas.microsoft.com/office/powerpoint/2010/main" val="66847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Next up, we have a similar scenario but with divisions in the AFC. First up, the total number of games to be played with these 4 divisions must be 5 and the total number of games to be played in each division must be equal to the sum of </a:t>
            </a:r>
            <a:r>
              <a:rPr lang="en-CA" sz="1800" err="1">
                <a:effectLst/>
                <a:latin typeface="Calibri" panose="020F0502020204030204" pitchFamily="34" charset="0"/>
                <a:ea typeface="Calibri" panose="020F0502020204030204" pitchFamily="34" charset="0"/>
                <a:cs typeface="Times New Roman" panose="02020603050405020304" pitchFamily="18" charset="0"/>
              </a:rPr>
              <a:t>zij</a:t>
            </a:r>
            <a:r>
              <a:rPr lang="en-CA" sz="1800">
                <a:effectLst/>
                <a:latin typeface="Calibri" panose="020F0502020204030204" pitchFamily="34" charset="0"/>
                <a:ea typeface="Calibri" panose="020F0502020204030204" pitchFamily="34" charset="0"/>
                <a:cs typeface="Times New Roman" panose="02020603050405020304" pitchFamily="18" charset="0"/>
              </a:rPr>
              <a:t> games that correspond to the teams in their division.</a:t>
            </a:r>
          </a:p>
        </p:txBody>
      </p:sp>
      <p:sp>
        <p:nvSpPr>
          <p:cNvPr id="4" name="Slide Number Placeholder 3"/>
          <p:cNvSpPr>
            <a:spLocks noGrp="1"/>
          </p:cNvSpPr>
          <p:nvPr>
            <p:ph type="sldNum" sz="quarter" idx="5"/>
          </p:nvPr>
        </p:nvSpPr>
        <p:spPr/>
        <p:txBody>
          <a:bodyPr/>
          <a:lstStyle/>
          <a:p>
            <a:fld id="{6B9C2FB5-9D05-4D0E-815A-53F5E31226B2}" type="slidenum">
              <a:rPr lang="en-CA" smtClean="0"/>
              <a:t>22</a:t>
            </a:fld>
            <a:endParaRPr lang="en-CA"/>
          </a:p>
        </p:txBody>
      </p:sp>
    </p:spTree>
    <p:extLst>
      <p:ext uri="{BB962C8B-B14F-4D97-AF65-F5344CB8AC3E}">
        <p14:creationId xmlns:p14="http://schemas.microsoft.com/office/powerpoint/2010/main" val="385251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Next we have the same self-explanatory constraint that makes it so that </a:t>
            </a:r>
            <a:r>
              <a:rPr lang="en-CA" sz="1800" err="1">
                <a:effectLst/>
                <a:latin typeface="Calibri" panose="020F0502020204030204" pitchFamily="34" charset="0"/>
                <a:ea typeface="Calibri" panose="020F0502020204030204" pitchFamily="34" charset="0"/>
                <a:cs typeface="Times New Roman" panose="02020603050405020304" pitchFamily="18" charset="0"/>
              </a:rPr>
              <a:t>seattle</a:t>
            </a:r>
            <a:r>
              <a:rPr lang="en-CA" sz="1800">
                <a:effectLst/>
                <a:latin typeface="Calibri" panose="020F0502020204030204" pitchFamily="34" charset="0"/>
                <a:ea typeface="Calibri" panose="020F0502020204030204" pitchFamily="34" charset="0"/>
                <a:cs typeface="Times New Roman" panose="02020603050405020304" pitchFamily="18" charset="0"/>
              </a:rPr>
              <a:t> can only play at most 1 game against each of these teams.</a:t>
            </a:r>
          </a:p>
        </p:txBody>
      </p:sp>
      <p:sp>
        <p:nvSpPr>
          <p:cNvPr id="4" name="Slide Number Placeholder 3"/>
          <p:cNvSpPr>
            <a:spLocks noGrp="1"/>
          </p:cNvSpPr>
          <p:nvPr>
            <p:ph type="sldNum" sz="quarter" idx="5"/>
          </p:nvPr>
        </p:nvSpPr>
        <p:spPr/>
        <p:txBody>
          <a:bodyPr/>
          <a:lstStyle/>
          <a:p>
            <a:fld id="{6B9C2FB5-9D05-4D0E-815A-53F5E31226B2}" type="slidenum">
              <a:rPr lang="en-CA" smtClean="0"/>
              <a:t>23</a:t>
            </a:fld>
            <a:endParaRPr lang="en-CA"/>
          </a:p>
        </p:txBody>
      </p:sp>
    </p:spTree>
    <p:extLst>
      <p:ext uri="{BB962C8B-B14F-4D97-AF65-F5344CB8AC3E}">
        <p14:creationId xmlns:p14="http://schemas.microsoft.com/office/powerpoint/2010/main" val="189021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And lastly, there has to be a specific combination of games that need to be played with each of these division for it to be equal to 5. Specifically, 1 division must have 4 games, another division will have 1 game, and the 2 remaining divisions will have no games. </a:t>
            </a:r>
          </a:p>
        </p:txBody>
      </p:sp>
      <p:sp>
        <p:nvSpPr>
          <p:cNvPr id="4" name="Slide Number Placeholder 3"/>
          <p:cNvSpPr>
            <a:spLocks noGrp="1"/>
          </p:cNvSpPr>
          <p:nvPr>
            <p:ph type="sldNum" sz="quarter" idx="5"/>
          </p:nvPr>
        </p:nvSpPr>
        <p:spPr/>
        <p:txBody>
          <a:bodyPr/>
          <a:lstStyle/>
          <a:p>
            <a:fld id="{6B9C2FB5-9D05-4D0E-815A-53F5E31226B2}" type="slidenum">
              <a:rPr lang="en-CA" smtClean="0"/>
              <a:t>24</a:t>
            </a:fld>
            <a:endParaRPr lang="en-CA"/>
          </a:p>
        </p:txBody>
      </p:sp>
    </p:spTree>
    <p:extLst>
      <p:ext uri="{BB962C8B-B14F-4D97-AF65-F5344CB8AC3E}">
        <p14:creationId xmlns:p14="http://schemas.microsoft.com/office/powerpoint/2010/main" val="192157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effectLst/>
                <a:latin typeface="Calibri" panose="020F0502020204030204" pitchFamily="34" charset="0"/>
                <a:ea typeface="Calibri" panose="020F0502020204030204" pitchFamily="34" charset="0"/>
                <a:cs typeface="Times New Roman" panose="02020603050405020304" pitchFamily="18" charset="0"/>
              </a:rPr>
              <a:t>Since this scenario will lead to more possible combinations than the previous scenario, we decided to apply the big M method to help us determine which division will get the 4 games. This requires that we have 4 dummy variables, in this case S, that when summed together, must equal to 3. This is because we want only 1 constraint to be selected as identifying the division to get the 4 games. For example, say S1,2, and 3 are all 1 and S4 is 0, this would mean that the only valid constraint would point to the AFC west division having the 4 games.</a:t>
            </a:r>
            <a:endParaRPr lang="en-US">
              <a:cs typeface="Calibri"/>
            </a:endParaRPr>
          </a:p>
        </p:txBody>
      </p:sp>
      <p:sp>
        <p:nvSpPr>
          <p:cNvPr id="4" name="Slide Number Placeholder 3"/>
          <p:cNvSpPr>
            <a:spLocks noGrp="1"/>
          </p:cNvSpPr>
          <p:nvPr>
            <p:ph type="sldNum" sz="quarter" idx="5"/>
          </p:nvPr>
        </p:nvSpPr>
        <p:spPr/>
        <p:txBody>
          <a:bodyPr/>
          <a:lstStyle/>
          <a:p>
            <a:fld id="{6B9C2FB5-9D05-4D0E-815A-53F5E31226B2}" type="slidenum">
              <a:rPr lang="en-CA" smtClean="0"/>
              <a:t>25</a:t>
            </a:fld>
            <a:endParaRPr lang="en-CA"/>
          </a:p>
        </p:txBody>
      </p:sp>
    </p:spTree>
    <p:extLst>
      <p:ext uri="{BB962C8B-B14F-4D97-AF65-F5344CB8AC3E}">
        <p14:creationId xmlns:p14="http://schemas.microsoft.com/office/powerpoint/2010/main" val="463239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Now we will see the modeling part, here we have taken data from the NFL website. We have created lists to store the names of 31 teams excluding Seattle </a:t>
            </a:r>
            <a:r>
              <a:rPr lang="en-US" sz="1200">
                <a:solidFill>
                  <a:schemeClr val="bg1"/>
                </a:solidFill>
              </a:rPr>
              <a:t>Seahawks. We have lists created for AFC and NFC which have 4 divisions each AFC north, south, east and west similarly we have for NFC.. Each division contains 4 teams except for </a:t>
            </a:r>
            <a:r>
              <a:rPr lang="en-US" sz="1200" err="1">
                <a:solidFill>
                  <a:schemeClr val="bg1"/>
                </a:solidFill>
              </a:rPr>
              <a:t>NFC_west</a:t>
            </a:r>
            <a:r>
              <a:rPr lang="en-US" sz="1200">
                <a:solidFill>
                  <a:schemeClr val="bg1"/>
                </a:solidFill>
              </a:rPr>
              <a:t> as </a:t>
            </a:r>
            <a:r>
              <a:rPr lang="en-US" sz="1200" err="1">
                <a:solidFill>
                  <a:schemeClr val="bg1"/>
                </a:solidFill>
              </a:rPr>
              <a:t>seattle</a:t>
            </a:r>
            <a:r>
              <a:rPr lang="en-US" sz="1200">
                <a:solidFill>
                  <a:schemeClr val="bg1"/>
                </a:solidFill>
              </a:rPr>
              <a:t> seahawks is part of this division. We have variables like total number of weeks, days of week, total number of games. Then we create objective function and add constraints. Next slide</a:t>
            </a:r>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26</a:t>
            </a:fld>
            <a:endParaRPr lang="en-CA"/>
          </a:p>
        </p:txBody>
      </p:sp>
    </p:spTree>
    <p:extLst>
      <p:ext uri="{BB962C8B-B14F-4D97-AF65-F5344CB8AC3E}">
        <p14:creationId xmlns:p14="http://schemas.microsoft.com/office/powerpoint/2010/main" val="1493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IN"/>
          </a:p>
        </p:txBody>
      </p:sp>
      <p:sp>
        <p:nvSpPr>
          <p:cNvPr id="4" name="Slide Number Placeholder 3"/>
          <p:cNvSpPr>
            <a:spLocks noGrp="1"/>
          </p:cNvSpPr>
          <p:nvPr>
            <p:ph type="sldNum" sz="quarter" idx="5"/>
          </p:nvPr>
        </p:nvSpPr>
        <p:spPr/>
        <p:txBody>
          <a:bodyPr/>
          <a:lstStyle/>
          <a:p>
            <a:fld id="{6B9C2FB5-9D05-4D0E-815A-53F5E31226B2}" type="slidenum">
              <a:rPr lang="en-CA" smtClean="0"/>
              <a:t>4</a:t>
            </a:fld>
            <a:endParaRPr lang="en-CA"/>
          </a:p>
        </p:txBody>
      </p:sp>
    </p:spTree>
    <p:extLst>
      <p:ext uri="{BB962C8B-B14F-4D97-AF65-F5344CB8AC3E}">
        <p14:creationId xmlns:p14="http://schemas.microsoft.com/office/powerpoint/2010/main" val="3277251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objective of the Model 1 was to maximize the number of games. This was out final output where you can see total games played are 17 and as explained by Hisham and Cristina all constraints are met and all NFC game scheduling rules are being followed. For example, only one game can be played per week and as you see there is only 1 game scheduled in a week. 1 week must be a bye week between week 6 and 14 and week 8 is bye week for </a:t>
            </a:r>
            <a:r>
              <a:rPr lang="en-CA" err="1"/>
              <a:t>seattle</a:t>
            </a:r>
            <a:r>
              <a:rPr lang="en-CA"/>
              <a:t> seahawks. If a game is being played on Saturday or Sunday then there will be no game scheduled for coming Monday. So all the rules are being followed appropriately. Lets see the problem extension.. Over to you Nathan.</a:t>
            </a:r>
          </a:p>
        </p:txBody>
      </p:sp>
      <p:sp>
        <p:nvSpPr>
          <p:cNvPr id="4" name="Slide Number Placeholder 3"/>
          <p:cNvSpPr>
            <a:spLocks noGrp="1"/>
          </p:cNvSpPr>
          <p:nvPr>
            <p:ph type="sldNum" sz="quarter" idx="5"/>
          </p:nvPr>
        </p:nvSpPr>
        <p:spPr/>
        <p:txBody>
          <a:bodyPr/>
          <a:lstStyle/>
          <a:p>
            <a:fld id="{6B9C2FB5-9D05-4D0E-815A-53F5E31226B2}" type="slidenum">
              <a:rPr lang="en-CA" smtClean="0"/>
              <a:t>27</a:t>
            </a:fld>
            <a:endParaRPr lang="en-CA"/>
          </a:p>
        </p:txBody>
      </p:sp>
    </p:spTree>
    <p:extLst>
      <p:ext uri="{BB962C8B-B14F-4D97-AF65-F5344CB8AC3E}">
        <p14:creationId xmlns:p14="http://schemas.microsoft.com/office/powerpoint/2010/main" val="199518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 </a:t>
            </a:r>
          </a:p>
        </p:txBody>
      </p:sp>
      <p:sp>
        <p:nvSpPr>
          <p:cNvPr id="4" name="Slide Number Placeholder 3"/>
          <p:cNvSpPr>
            <a:spLocks noGrp="1"/>
          </p:cNvSpPr>
          <p:nvPr>
            <p:ph type="sldNum" sz="quarter" idx="5"/>
          </p:nvPr>
        </p:nvSpPr>
        <p:spPr/>
        <p:txBody>
          <a:bodyPr/>
          <a:lstStyle/>
          <a:p>
            <a:fld id="{6B9C2FB5-9D05-4D0E-815A-53F5E31226B2}" type="slidenum">
              <a:rPr lang="en-CA" smtClean="0"/>
              <a:t>28</a:t>
            </a:fld>
            <a:endParaRPr lang="en-CA"/>
          </a:p>
        </p:txBody>
      </p:sp>
    </p:spTree>
    <p:extLst>
      <p:ext uri="{BB962C8B-B14F-4D97-AF65-F5344CB8AC3E}">
        <p14:creationId xmlns:p14="http://schemas.microsoft.com/office/powerpoint/2010/main" val="1169896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29</a:t>
            </a:fld>
            <a:endParaRPr lang="en-CA"/>
          </a:p>
        </p:txBody>
      </p:sp>
    </p:spTree>
    <p:extLst>
      <p:ext uri="{BB962C8B-B14F-4D97-AF65-F5344CB8AC3E}">
        <p14:creationId xmlns:p14="http://schemas.microsoft.com/office/powerpoint/2010/main" val="28089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30</a:t>
            </a:fld>
            <a:endParaRPr lang="en-CA"/>
          </a:p>
        </p:txBody>
      </p:sp>
    </p:spTree>
    <p:extLst>
      <p:ext uri="{BB962C8B-B14F-4D97-AF65-F5344CB8AC3E}">
        <p14:creationId xmlns:p14="http://schemas.microsoft.com/office/powerpoint/2010/main" val="31514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31</a:t>
            </a:fld>
            <a:endParaRPr lang="en-CA"/>
          </a:p>
        </p:txBody>
      </p:sp>
    </p:spTree>
    <p:extLst>
      <p:ext uri="{BB962C8B-B14F-4D97-AF65-F5344CB8AC3E}">
        <p14:creationId xmlns:p14="http://schemas.microsoft.com/office/powerpoint/2010/main" val="3716938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32</a:t>
            </a:fld>
            <a:endParaRPr lang="en-CA"/>
          </a:p>
        </p:txBody>
      </p:sp>
    </p:spTree>
    <p:extLst>
      <p:ext uri="{BB962C8B-B14F-4D97-AF65-F5344CB8AC3E}">
        <p14:creationId xmlns:p14="http://schemas.microsoft.com/office/powerpoint/2010/main" val="3329373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 our project, the scheduling was formulated, and it was feasible for a specific team. Similarly, if we need to provide a schedule for any other team, it can be achieved.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If we try to achieve the same at league level, we need to consider all the 32 teams and their schedule based on the timings of each game which will increase the complexity and number of constraints given the time limitations for this project. Hence, we considered scheduling for 1 team.</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Overall, it was nice working on the base problem and its extension using the TV viewership. Hope you liked the presentation. Thank You!</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B9C2FB5-9D05-4D0E-815A-53F5E31226B2}" type="slidenum">
              <a:rPr lang="en-CA" smtClean="0"/>
              <a:t>33</a:t>
            </a:fld>
            <a:endParaRPr lang="en-CA"/>
          </a:p>
        </p:txBody>
      </p:sp>
    </p:spTree>
    <p:extLst>
      <p:ext uri="{BB962C8B-B14F-4D97-AF65-F5344CB8AC3E}">
        <p14:creationId xmlns:p14="http://schemas.microsoft.com/office/powerpoint/2010/main" val="1047748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34</a:t>
            </a:fld>
            <a:endParaRPr lang="en-CA"/>
          </a:p>
        </p:txBody>
      </p:sp>
    </p:spTree>
    <p:extLst>
      <p:ext uri="{BB962C8B-B14F-4D97-AF65-F5344CB8AC3E}">
        <p14:creationId xmlns:p14="http://schemas.microsoft.com/office/powerpoint/2010/main" val="274098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5</a:t>
            </a:fld>
            <a:endParaRPr lang="en-CA"/>
          </a:p>
        </p:txBody>
      </p:sp>
    </p:spTree>
    <p:extLst>
      <p:ext uri="{BB962C8B-B14F-4D97-AF65-F5344CB8AC3E}">
        <p14:creationId xmlns:p14="http://schemas.microsoft.com/office/powerpoint/2010/main" val="255268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6</a:t>
            </a:fld>
            <a:endParaRPr lang="en-CA"/>
          </a:p>
        </p:txBody>
      </p:sp>
    </p:spTree>
    <p:extLst>
      <p:ext uri="{BB962C8B-B14F-4D97-AF65-F5344CB8AC3E}">
        <p14:creationId xmlns:p14="http://schemas.microsoft.com/office/powerpoint/2010/main" val="401917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8</a:t>
            </a:fld>
            <a:endParaRPr lang="en-CA"/>
          </a:p>
        </p:txBody>
      </p:sp>
    </p:spTree>
    <p:extLst>
      <p:ext uri="{BB962C8B-B14F-4D97-AF65-F5344CB8AC3E}">
        <p14:creationId xmlns:p14="http://schemas.microsoft.com/office/powerpoint/2010/main" val="195839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9</a:t>
            </a:fld>
            <a:endParaRPr lang="en-CA"/>
          </a:p>
        </p:txBody>
      </p:sp>
    </p:spTree>
    <p:extLst>
      <p:ext uri="{BB962C8B-B14F-4D97-AF65-F5344CB8AC3E}">
        <p14:creationId xmlns:p14="http://schemas.microsoft.com/office/powerpoint/2010/main" val="369934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10</a:t>
            </a:fld>
            <a:endParaRPr lang="en-CA"/>
          </a:p>
        </p:txBody>
      </p:sp>
    </p:spTree>
    <p:extLst>
      <p:ext uri="{BB962C8B-B14F-4D97-AF65-F5344CB8AC3E}">
        <p14:creationId xmlns:p14="http://schemas.microsoft.com/office/powerpoint/2010/main" val="2155542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11</a:t>
            </a:fld>
            <a:endParaRPr lang="en-CA"/>
          </a:p>
        </p:txBody>
      </p:sp>
    </p:spTree>
    <p:extLst>
      <p:ext uri="{BB962C8B-B14F-4D97-AF65-F5344CB8AC3E}">
        <p14:creationId xmlns:p14="http://schemas.microsoft.com/office/powerpoint/2010/main" val="44066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B9C2FB5-9D05-4D0E-815A-53F5E31226B2}" type="slidenum">
              <a:rPr lang="en-CA" smtClean="0"/>
              <a:t>12</a:t>
            </a:fld>
            <a:endParaRPr lang="en-CA"/>
          </a:p>
        </p:txBody>
      </p:sp>
    </p:spTree>
    <p:extLst>
      <p:ext uri="{BB962C8B-B14F-4D97-AF65-F5344CB8AC3E}">
        <p14:creationId xmlns:p14="http://schemas.microsoft.com/office/powerpoint/2010/main" val="75454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Football line of scrimmage">
            <a:extLst>
              <a:ext uri="{FF2B5EF4-FFF2-40B4-BE49-F238E27FC236}">
                <a16:creationId xmlns:a16="http://schemas.microsoft.com/office/drawing/2014/main" id="{22B70F2F-ADC0-4DBB-A53A-EE35534B2B51}"/>
              </a:ext>
            </a:extLst>
          </p:cNvPr>
          <p:cNvPicPr>
            <a:picLocks noChangeAspect="1"/>
          </p:cNvPicPr>
          <p:nvPr/>
        </p:nvPicPr>
        <p:blipFill rotWithShape="1">
          <a:blip r:embed="rId2">
            <a:alphaModFix amt="50000"/>
          </a:blip>
          <a:srcRect t="15864" b="803"/>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Seattle Seahawks Scheduling Problem </a:t>
            </a:r>
            <a:endParaRPr lang="en-US">
              <a:solidFill>
                <a:srgbClr val="FFFFFF"/>
              </a:solidFill>
            </a:endParaRPr>
          </a:p>
        </p:txBody>
      </p:sp>
      <p:sp>
        <p:nvSpPr>
          <p:cNvPr id="3" name="Subtitle 2"/>
          <p:cNvSpPr>
            <a:spLocks noGrp="1"/>
          </p:cNvSpPr>
          <p:nvPr>
            <p:ph type="subTitle" idx="1"/>
          </p:nvPr>
        </p:nvSpPr>
        <p:spPr>
          <a:xfrm>
            <a:off x="1524000" y="4159404"/>
            <a:ext cx="9144000" cy="2095481"/>
          </a:xfrm>
        </p:spPr>
        <p:txBody>
          <a:bodyPr vert="horz" lIns="91440" tIns="45720" rIns="91440" bIns="45720" rtlCol="0">
            <a:normAutofit/>
          </a:bodyPr>
          <a:lstStyle/>
          <a:p>
            <a:r>
              <a:rPr lang="en-US" sz="2000">
                <a:solidFill>
                  <a:srgbClr val="FFFFFF"/>
                </a:solidFill>
                <a:cs typeface="Calibri"/>
              </a:rPr>
              <a:t>Presented by Team 10:</a:t>
            </a:r>
          </a:p>
          <a:p>
            <a:r>
              <a:rPr lang="en-US" sz="2000">
                <a:solidFill>
                  <a:srgbClr val="FFFFFF"/>
                </a:solidFill>
                <a:cs typeface="Calibri"/>
              </a:rPr>
              <a:t>Gautami Edara</a:t>
            </a:r>
          </a:p>
          <a:p>
            <a:r>
              <a:rPr lang="en-US" sz="2000">
                <a:solidFill>
                  <a:srgbClr val="FFFFFF"/>
                </a:solidFill>
                <a:cs typeface="Calibri"/>
              </a:rPr>
              <a:t>Cristina Esposito</a:t>
            </a:r>
          </a:p>
          <a:p>
            <a:r>
              <a:rPr lang="en-US" sz="2000">
                <a:solidFill>
                  <a:srgbClr val="FFFFFF"/>
                </a:solidFill>
                <a:cs typeface="Calibri"/>
              </a:rPr>
              <a:t>Nathan Murstein</a:t>
            </a:r>
          </a:p>
          <a:p>
            <a:r>
              <a:rPr lang="en-US" sz="2000">
                <a:solidFill>
                  <a:srgbClr val="FFFFFF"/>
                </a:solidFill>
                <a:cs typeface="Calibri"/>
              </a:rPr>
              <a:t>Hisham Salem</a:t>
            </a:r>
          </a:p>
        </p:txBody>
      </p:sp>
      <p:pic>
        <p:nvPicPr>
          <p:cNvPr id="1026" name="Picture 2" descr="Seattle Seahawks Logo PNG Transparent &amp;amp; SVG Vector - Freebie Supply">
            <a:extLst>
              <a:ext uri="{FF2B5EF4-FFF2-40B4-BE49-F238E27FC236}">
                <a16:creationId xmlns:a16="http://schemas.microsoft.com/office/drawing/2014/main" id="{FFA32B68-F49B-4290-AB41-285662AB2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607" y="504617"/>
            <a:ext cx="4344786" cy="17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0F3F-86E3-4A11-8CAE-DF4E525C0879}"/>
              </a:ext>
            </a:extLst>
          </p:cNvPr>
          <p:cNvSpPr>
            <a:spLocks noGrp="1"/>
          </p:cNvSpPr>
          <p:nvPr>
            <p:ph type="title"/>
          </p:nvPr>
        </p:nvSpPr>
        <p:spPr/>
        <p:txBody>
          <a:bodyPr/>
          <a:lstStyle/>
          <a:p>
            <a:r>
              <a:rPr lang="en-US">
                <a:cs typeface="Calibri Light"/>
              </a:rPr>
              <a:t>Decision Variables </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9233C9-9BDF-45B6-9655-EC2D9119057B}"/>
                  </a:ext>
                </a:extLst>
              </p:cNvPr>
              <p:cNvSpPr>
                <a:spLocks noGrp="1"/>
              </p:cNvSpPr>
              <p:nvPr>
                <p:ph idx="1"/>
              </p:nvPr>
            </p:nvSpPr>
            <p:spPr>
              <a:xfrm>
                <a:off x="838200" y="1541206"/>
                <a:ext cx="9841992" cy="865551"/>
              </a:xfrm>
            </p:spPr>
            <p:txBody>
              <a:bodyPr vert="horz" lIns="91440" tIns="45720" rIns="91440" bIns="45720" rtlCol="0" anchor="t">
                <a:normAutofit lnSpcReduction="10000"/>
              </a:bodyPr>
              <a:lstStyle/>
              <a:p>
                <a14:m>
                  <m:oMath xmlns:m="http://schemas.openxmlformats.org/officeDocument/2006/math">
                    <m:sSub>
                      <m:sSubPr>
                        <m:ctrlPr>
                          <a:rPr lang="en-US" sz="2800" i="1" smtClean="0">
                            <a:latin typeface="Cambria Math" panose="02040503050406030204" pitchFamily="18" charset="0"/>
                            <a:cs typeface="Calibri"/>
                          </a:rPr>
                        </m:ctrlPr>
                      </m:sSubPr>
                      <m:e>
                        <m:r>
                          <a:rPr lang="en-US" sz="2800" b="0" i="1" smtClean="0">
                            <a:latin typeface="Cambria Math" panose="02040503050406030204" pitchFamily="18" charset="0"/>
                            <a:cs typeface="Calibri"/>
                          </a:rPr>
                          <m:t>𝑍</m:t>
                        </m:r>
                      </m:e>
                      <m:sub>
                        <m:r>
                          <a:rPr lang="en-US" sz="2800" i="1">
                            <a:latin typeface="Cambria Math" panose="02040503050406030204" pitchFamily="18" charset="0"/>
                            <a:cs typeface="Calibri"/>
                          </a:rPr>
                          <m:t>𝑖𝑗</m:t>
                        </m:r>
                      </m:sub>
                    </m:sSub>
                  </m:oMath>
                </a14:m>
                <a:r>
                  <a:rPr lang="en-US"/>
                  <a:t> (binary) game </a:t>
                </a:r>
                <a:r>
                  <a:rPr lang="en-US">
                    <a:solidFill>
                      <a:srgbClr val="C00000"/>
                    </a:solidFill>
                  </a:rPr>
                  <a:t>played/not played </a:t>
                </a:r>
                <a:r>
                  <a:rPr lang="en-US"/>
                  <a:t>on week </a:t>
                </a:r>
                <a:r>
                  <a:rPr lang="en-US" err="1"/>
                  <a:t>i</a:t>
                </a:r>
                <a:r>
                  <a:rPr lang="en-US"/>
                  <a:t> (from 1-18) against team j (from 1-31)</a:t>
                </a:r>
              </a:p>
            </p:txBody>
          </p:sp>
        </mc:Choice>
        <mc:Fallback>
          <p:sp>
            <p:nvSpPr>
              <p:cNvPr id="3" name="Content Placeholder 2">
                <a:extLst>
                  <a:ext uri="{FF2B5EF4-FFF2-40B4-BE49-F238E27FC236}">
                    <a16:creationId xmlns:a16="http://schemas.microsoft.com/office/drawing/2014/main" id="{BF9233C9-9BDF-45B6-9655-EC2D9119057B}"/>
                  </a:ext>
                </a:extLst>
              </p:cNvPr>
              <p:cNvSpPr>
                <a:spLocks noGrp="1" noRot="1" noChangeAspect="1" noMove="1" noResize="1" noEditPoints="1" noAdjustHandles="1" noChangeArrowheads="1" noChangeShapeType="1" noTextEdit="1"/>
              </p:cNvSpPr>
              <p:nvPr>
                <p:ph idx="1"/>
              </p:nvPr>
            </p:nvSpPr>
            <p:spPr>
              <a:xfrm>
                <a:off x="838200" y="1541206"/>
                <a:ext cx="9841992" cy="865551"/>
              </a:xfrm>
              <a:blipFill>
                <a:blip r:embed="rId3"/>
                <a:stretch>
                  <a:fillRect t="-14789" b="-14085"/>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4F32A01C-6A3F-47BF-8249-16F0353340C8}"/>
              </a:ext>
            </a:extLst>
          </p:cNvPr>
          <p:cNvSpPr/>
          <p:nvPr/>
        </p:nvSpPr>
        <p:spPr>
          <a:xfrm>
            <a:off x="2718047" y="3142571"/>
            <a:ext cx="7466120" cy="3169329"/>
          </a:xfrm>
          <a:prstGeom prst="bracketPair">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TextBox 4">
            <a:extLst>
              <a:ext uri="{FF2B5EF4-FFF2-40B4-BE49-F238E27FC236}">
                <a16:creationId xmlns:a16="http://schemas.microsoft.com/office/drawing/2014/main" id="{9EF71412-9204-4F6E-AE85-0CC059286D6E}"/>
              </a:ext>
            </a:extLst>
          </p:cNvPr>
          <p:cNvSpPr txBox="1"/>
          <p:nvPr/>
        </p:nvSpPr>
        <p:spPr>
          <a:xfrm>
            <a:off x="1193307" y="3486122"/>
            <a:ext cx="1145220" cy="369332"/>
          </a:xfrm>
          <a:prstGeom prst="rect">
            <a:avLst/>
          </a:prstGeom>
          <a:noFill/>
        </p:spPr>
        <p:txBody>
          <a:bodyPr wrap="square" rtlCol="0">
            <a:spAutoFit/>
          </a:bodyPr>
          <a:lstStyle/>
          <a:p>
            <a:pPr algn="ctr"/>
            <a:r>
              <a:rPr lang="en-CA"/>
              <a:t>Week 1</a:t>
            </a:r>
          </a:p>
        </p:txBody>
      </p:sp>
      <p:sp>
        <p:nvSpPr>
          <p:cNvPr id="6" name="TextBox 5">
            <a:extLst>
              <a:ext uri="{FF2B5EF4-FFF2-40B4-BE49-F238E27FC236}">
                <a16:creationId xmlns:a16="http://schemas.microsoft.com/office/drawing/2014/main" id="{8C978294-F676-45F3-A689-2AD65399166B}"/>
              </a:ext>
            </a:extLst>
          </p:cNvPr>
          <p:cNvSpPr txBox="1"/>
          <p:nvPr/>
        </p:nvSpPr>
        <p:spPr>
          <a:xfrm>
            <a:off x="1193307" y="5573854"/>
            <a:ext cx="1145220" cy="369332"/>
          </a:xfrm>
          <a:prstGeom prst="rect">
            <a:avLst/>
          </a:prstGeom>
          <a:noFill/>
        </p:spPr>
        <p:txBody>
          <a:bodyPr wrap="square" rtlCol="0">
            <a:spAutoFit/>
          </a:bodyPr>
          <a:lstStyle/>
          <a:p>
            <a:pPr algn="ctr"/>
            <a:r>
              <a:rPr lang="en-CA"/>
              <a:t>Week 18</a:t>
            </a:r>
          </a:p>
        </p:txBody>
      </p:sp>
      <p:sp>
        <p:nvSpPr>
          <p:cNvPr id="7" name="TextBox 6">
            <a:extLst>
              <a:ext uri="{FF2B5EF4-FFF2-40B4-BE49-F238E27FC236}">
                <a16:creationId xmlns:a16="http://schemas.microsoft.com/office/drawing/2014/main" id="{6ACBDC6B-AC5F-49BF-9703-689273F377F8}"/>
              </a:ext>
            </a:extLst>
          </p:cNvPr>
          <p:cNvSpPr txBox="1"/>
          <p:nvPr/>
        </p:nvSpPr>
        <p:spPr>
          <a:xfrm>
            <a:off x="1193307" y="4542569"/>
            <a:ext cx="1145220" cy="369332"/>
          </a:xfrm>
          <a:prstGeom prst="rect">
            <a:avLst/>
          </a:prstGeom>
          <a:noFill/>
        </p:spPr>
        <p:txBody>
          <a:bodyPr wrap="square" rtlCol="0">
            <a:spAutoFit/>
          </a:bodyPr>
          <a:lstStyle/>
          <a:p>
            <a:pPr algn="ctr"/>
            <a:r>
              <a:rPr lang="en-CA"/>
              <a:t>…</a:t>
            </a:r>
          </a:p>
        </p:txBody>
      </p:sp>
      <p:sp>
        <p:nvSpPr>
          <p:cNvPr id="8" name="TextBox 7">
            <a:extLst>
              <a:ext uri="{FF2B5EF4-FFF2-40B4-BE49-F238E27FC236}">
                <a16:creationId xmlns:a16="http://schemas.microsoft.com/office/drawing/2014/main" id="{E3C7316A-7C13-4646-8258-6C79AB4986AC}"/>
              </a:ext>
            </a:extLst>
          </p:cNvPr>
          <p:cNvSpPr txBox="1"/>
          <p:nvPr/>
        </p:nvSpPr>
        <p:spPr>
          <a:xfrm>
            <a:off x="3671656" y="2593915"/>
            <a:ext cx="1805865" cy="369332"/>
          </a:xfrm>
          <a:prstGeom prst="rect">
            <a:avLst/>
          </a:prstGeom>
          <a:noFill/>
        </p:spPr>
        <p:txBody>
          <a:bodyPr wrap="square" rtlCol="0">
            <a:spAutoFit/>
          </a:bodyPr>
          <a:lstStyle/>
          <a:p>
            <a:pPr algn="ctr"/>
            <a:r>
              <a:rPr lang="en-CA"/>
              <a:t>Arizona Cardinals</a:t>
            </a:r>
          </a:p>
        </p:txBody>
      </p:sp>
      <p:sp>
        <p:nvSpPr>
          <p:cNvPr id="9" name="TextBox 8">
            <a:extLst>
              <a:ext uri="{FF2B5EF4-FFF2-40B4-BE49-F238E27FC236}">
                <a16:creationId xmlns:a16="http://schemas.microsoft.com/office/drawing/2014/main" id="{3F6E50BC-07DC-482D-9460-7549A97F4A54}"/>
              </a:ext>
            </a:extLst>
          </p:cNvPr>
          <p:cNvSpPr txBox="1"/>
          <p:nvPr/>
        </p:nvSpPr>
        <p:spPr>
          <a:xfrm>
            <a:off x="7581530" y="2583231"/>
            <a:ext cx="2004136" cy="646331"/>
          </a:xfrm>
          <a:prstGeom prst="rect">
            <a:avLst/>
          </a:prstGeom>
          <a:noFill/>
        </p:spPr>
        <p:txBody>
          <a:bodyPr wrap="square" rtlCol="0">
            <a:spAutoFit/>
          </a:bodyPr>
          <a:lstStyle/>
          <a:p>
            <a:pPr algn="ctr"/>
            <a:r>
              <a:rPr lang="en-CA"/>
              <a:t>Washington Football Team</a:t>
            </a:r>
          </a:p>
        </p:txBody>
      </p:sp>
      <p:sp>
        <p:nvSpPr>
          <p:cNvPr id="10" name="TextBox 9">
            <a:extLst>
              <a:ext uri="{FF2B5EF4-FFF2-40B4-BE49-F238E27FC236}">
                <a16:creationId xmlns:a16="http://schemas.microsoft.com/office/drawing/2014/main" id="{0906F77D-2075-436E-9391-B4D6376E924F}"/>
              </a:ext>
            </a:extLst>
          </p:cNvPr>
          <p:cNvSpPr txBox="1"/>
          <p:nvPr/>
        </p:nvSpPr>
        <p:spPr>
          <a:xfrm>
            <a:off x="5878497" y="2588573"/>
            <a:ext cx="1145220" cy="369332"/>
          </a:xfrm>
          <a:prstGeom prst="rect">
            <a:avLst/>
          </a:prstGeom>
          <a:noFill/>
        </p:spPr>
        <p:txBody>
          <a:bodyPr wrap="square" rtlCol="0">
            <a:spAutoFit/>
          </a:bodyPr>
          <a:lstStyle/>
          <a:p>
            <a:pPr algn="ctr"/>
            <a:r>
              <a:rPr lang="en-CA"/>
              <a:t>…</a:t>
            </a:r>
          </a:p>
        </p:txBody>
      </p:sp>
      <mc:AlternateContent xmlns:mc="http://schemas.openxmlformats.org/markup-compatibility/2006">
        <mc:Choice xmlns:a14="http://schemas.microsoft.com/office/drawing/2010/main" Requires="a14">
          <p:graphicFrame>
            <p:nvGraphicFramePr>
              <p:cNvPr id="11" name="Table 13">
                <a:extLst>
                  <a:ext uri="{FF2B5EF4-FFF2-40B4-BE49-F238E27FC236}">
                    <a16:creationId xmlns:a16="http://schemas.microsoft.com/office/drawing/2014/main" id="{BBD6B9C2-AD0D-42FC-BEC5-0F0FC79D4B27}"/>
                  </a:ext>
                </a:extLst>
              </p:cNvPr>
              <p:cNvGraphicFramePr>
                <a:graphicFrameLocks noGrp="1"/>
              </p:cNvGraphicFramePr>
              <p:nvPr>
                <p:extLst>
                  <p:ext uri="{D42A27DB-BD31-4B8C-83A1-F6EECF244321}">
                    <p14:modId xmlns:p14="http://schemas.microsoft.com/office/powerpoint/2010/main" val="3743359085"/>
                  </p:ext>
                </p:extLst>
              </p:nvPr>
            </p:nvGraphicFramePr>
            <p:xfrm>
              <a:off x="3201387" y="3506561"/>
              <a:ext cx="6499440" cy="2858644"/>
            </p:xfrm>
            <a:graphic>
              <a:graphicData uri="http://schemas.openxmlformats.org/drawingml/2006/table">
                <a:tbl>
                  <a:tblPr firstRow="1" bandRow="1">
                    <a:tableStyleId>{5940675A-B579-460E-94D1-54222C63F5DA}</a:tableStyleId>
                  </a:tblPr>
                  <a:tblGrid>
                    <a:gridCol w="2166480">
                      <a:extLst>
                        <a:ext uri="{9D8B030D-6E8A-4147-A177-3AD203B41FA5}">
                          <a16:colId xmlns:a16="http://schemas.microsoft.com/office/drawing/2014/main" val="3540492578"/>
                        </a:ext>
                      </a:extLst>
                    </a:gridCol>
                    <a:gridCol w="2166480">
                      <a:extLst>
                        <a:ext uri="{9D8B030D-6E8A-4147-A177-3AD203B41FA5}">
                          <a16:colId xmlns:a16="http://schemas.microsoft.com/office/drawing/2014/main" val="227214531"/>
                        </a:ext>
                      </a:extLst>
                    </a:gridCol>
                    <a:gridCol w="2166480">
                      <a:extLst>
                        <a:ext uri="{9D8B030D-6E8A-4147-A177-3AD203B41FA5}">
                          <a16:colId xmlns:a16="http://schemas.microsoft.com/office/drawing/2014/main" val="3655280118"/>
                        </a:ext>
                      </a:extLst>
                    </a:gridCol>
                  </a:tblGrid>
                  <a:tr h="582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𝑍</m:t>
                                  </m:r>
                                </m:e>
                                <m:sub>
                                  <m:r>
                                    <a:rPr lang="en-US" sz="1800" b="0" i="1" smtClean="0">
                                      <a:latin typeface="Cambria Math" panose="02040503050406030204" pitchFamily="18" charset="0"/>
                                      <a:cs typeface="Calibri"/>
                                    </a:rPr>
                                    <m:t>1,</m:t>
                                  </m:r>
                                  <m:r>
                                    <a:rPr lang="en-US" sz="1800" b="0" i="1" smtClean="0">
                                      <a:latin typeface="Cambria Math" panose="02040503050406030204" pitchFamily="18" charset="0"/>
                                      <a:cs typeface="Calibri"/>
                                    </a:rPr>
                                    <m:t>𝐴𝑟𝑖𝑧𝑜𝑛𝑎</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𝐶𝑎𝑟𝑑𝑖𝑛𝑎𝑙𝑠</m:t>
                                  </m:r>
                                </m:sub>
                              </m:sSub>
                            </m:oMath>
                          </a14:m>
                          <a:r>
                            <a:rPr lang="en-US"/>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𝑍</m:t>
                                    </m:r>
                                  </m:e>
                                  <m:sub>
                                    <m:eqArr>
                                      <m:eqArrPr>
                                        <m:ctrlPr>
                                          <a:rPr lang="en-US" sz="1800" b="0" i="1" smtClean="0">
                                            <a:latin typeface="Cambria Math" panose="02040503050406030204" pitchFamily="18" charset="0"/>
                                            <a:cs typeface="Calibri"/>
                                          </a:rPr>
                                        </m:ctrlPr>
                                      </m:eqArrPr>
                                      <m:e>
                                        <m:r>
                                          <a:rPr lang="en-US" sz="1800" b="0" i="1" smtClean="0">
                                            <a:latin typeface="Cambria Math" panose="02040503050406030204" pitchFamily="18" charset="0"/>
                                            <a:cs typeface="Calibri"/>
                                          </a:rPr>
                                          <m:t>1,</m:t>
                                        </m:r>
                                        <m:r>
                                          <a:rPr lang="en-US" sz="1800" b="0" i="1" smtClean="0">
                                            <a:latin typeface="Cambria Math" panose="02040503050406030204" pitchFamily="18" charset="0"/>
                                            <a:cs typeface="Calibri"/>
                                          </a:rPr>
                                          <m:t>𝑊𝑎𝑠h𝑖𝑛𝑔𝑡𝑜𝑛</m:t>
                                        </m:r>
                                        <m:r>
                                          <a:rPr lang="en-US" sz="1800" b="0" i="1" smtClean="0">
                                            <a:latin typeface="Cambria Math" panose="02040503050406030204" pitchFamily="18" charset="0"/>
                                            <a:cs typeface="Calibri"/>
                                          </a:rPr>
                                          <m:t> </m:t>
                                        </m:r>
                                      </m:e>
                                      <m:e>
                                        <m:r>
                                          <a:rPr lang="en-US" sz="1800" b="0" i="1" smtClean="0">
                                            <a:latin typeface="Cambria Math" panose="02040503050406030204" pitchFamily="18" charset="0"/>
                                            <a:cs typeface="Calibri"/>
                                          </a:rPr>
                                          <m:t>𝐹𝑜𝑜𝑡𝐵𝑎𝑙𝑙</m:t>
                                        </m:r>
                                        <m:r>
                                          <a:rPr lang="en-US" sz="1800" b="0" i="1" smtClean="0">
                                            <a:latin typeface="Cambria Math" panose="02040503050406030204" pitchFamily="18" charset="0"/>
                                            <a:cs typeface="Calibri"/>
                                          </a:rPr>
                                          <m:t> </m:t>
                                        </m:r>
                                      </m:e>
                                      <m:e>
                                        <m:r>
                                          <a:rPr lang="en-US" sz="1800" b="0" i="1" smtClean="0">
                                            <a:latin typeface="Cambria Math" panose="02040503050406030204" pitchFamily="18" charset="0"/>
                                            <a:cs typeface="Calibri"/>
                                          </a:rPr>
                                          <m:t>𝑇𝑒𝑎𝑚</m:t>
                                        </m:r>
                                      </m:e>
                                    </m:eqArr>
                                  </m:sub>
                                </m:sSub>
                              </m:oMath>
                            </m:oMathPara>
                          </a14:m>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6434505"/>
                      </a:ext>
                    </a:extLst>
                  </a:tr>
                  <a:tr h="582375">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582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𝑍</m:t>
                                  </m:r>
                                </m:e>
                                <m:sub>
                                  <m:r>
                                    <a:rPr lang="en-US" sz="1800" b="0" i="1" smtClean="0">
                                      <a:latin typeface="Cambria Math" panose="02040503050406030204" pitchFamily="18" charset="0"/>
                                      <a:cs typeface="Calibri"/>
                                    </a:rPr>
                                    <m:t>18,</m:t>
                                  </m:r>
                                  <m:r>
                                    <a:rPr lang="en-US" sz="1800" b="0" i="1" smtClean="0">
                                      <a:latin typeface="Cambria Math" panose="02040503050406030204" pitchFamily="18" charset="0"/>
                                      <a:cs typeface="Calibri"/>
                                    </a:rPr>
                                    <m:t>𝐴𝑟𝑖𝑧𝑜𝑛𝑎</m:t>
                                  </m:r>
                                  <m:r>
                                    <a:rPr lang="en-US" sz="1800" b="0" i="1" smtClean="0">
                                      <a:latin typeface="Cambria Math" panose="02040503050406030204" pitchFamily="18" charset="0"/>
                                      <a:cs typeface="Calibri"/>
                                    </a:rPr>
                                    <m:t> </m:t>
                                  </m:r>
                                  <m:r>
                                    <a:rPr lang="en-US" sz="1800" b="0" i="1" smtClean="0">
                                      <a:latin typeface="Cambria Math" panose="02040503050406030204" pitchFamily="18" charset="0"/>
                                      <a:cs typeface="Calibri"/>
                                    </a:rPr>
                                    <m:t>𝐶𝑎𝑟𝑑𝑖𝑛𝑎𝑙𝑠</m:t>
                                  </m:r>
                                </m:sub>
                              </m:sSub>
                            </m:oMath>
                          </a14:m>
                          <a:r>
                            <a:rPr lang="en-US"/>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𝑍</m:t>
                                    </m:r>
                                  </m:e>
                                  <m:sub>
                                    <m:eqArr>
                                      <m:eqArrPr>
                                        <m:ctrlPr>
                                          <a:rPr lang="en-US" sz="1800" b="0" i="1" smtClean="0">
                                            <a:latin typeface="Cambria Math" panose="02040503050406030204" pitchFamily="18" charset="0"/>
                                            <a:cs typeface="Calibri"/>
                                          </a:rPr>
                                        </m:ctrlPr>
                                      </m:eqArrPr>
                                      <m:e>
                                        <m:r>
                                          <a:rPr lang="en-US" sz="1800" b="0" i="1" smtClean="0">
                                            <a:latin typeface="Cambria Math" panose="02040503050406030204" pitchFamily="18" charset="0"/>
                                            <a:cs typeface="Calibri"/>
                                          </a:rPr>
                                          <m:t>18,</m:t>
                                        </m:r>
                                        <m:r>
                                          <a:rPr lang="en-US" sz="1800" b="0" i="1" smtClean="0">
                                            <a:latin typeface="Cambria Math" panose="02040503050406030204" pitchFamily="18" charset="0"/>
                                            <a:cs typeface="Calibri"/>
                                          </a:rPr>
                                          <m:t>𝑊𝑎𝑠h𝑖𝑛𝑔𝑡𝑜𝑛</m:t>
                                        </m:r>
                                        <m:r>
                                          <a:rPr lang="en-US" sz="1800" b="0" i="1" smtClean="0">
                                            <a:latin typeface="Cambria Math" panose="02040503050406030204" pitchFamily="18" charset="0"/>
                                            <a:cs typeface="Calibri"/>
                                          </a:rPr>
                                          <m:t> </m:t>
                                        </m:r>
                                      </m:e>
                                      <m:e>
                                        <m:r>
                                          <a:rPr lang="en-US" sz="1800" b="0" i="1" smtClean="0">
                                            <a:latin typeface="Cambria Math" panose="02040503050406030204" pitchFamily="18" charset="0"/>
                                            <a:cs typeface="Calibri"/>
                                          </a:rPr>
                                          <m:t>𝐹𝑜𝑜𝑡𝐵𝑎𝑙𝑙</m:t>
                                        </m:r>
                                        <m:r>
                                          <a:rPr lang="en-US" sz="1800" b="0" i="1" smtClean="0">
                                            <a:latin typeface="Cambria Math" panose="02040503050406030204" pitchFamily="18" charset="0"/>
                                            <a:cs typeface="Calibri"/>
                                          </a:rPr>
                                          <m:t> </m:t>
                                        </m:r>
                                      </m:e>
                                      <m:e>
                                        <m:r>
                                          <a:rPr lang="en-US" sz="1800" b="0" i="1" smtClean="0">
                                            <a:latin typeface="Cambria Math" panose="02040503050406030204" pitchFamily="18" charset="0"/>
                                            <a:cs typeface="Calibri"/>
                                          </a:rPr>
                                          <m:t>𝑇𝑒𝑎𝑚</m:t>
                                        </m:r>
                                      </m:e>
                                    </m:eqArr>
                                  </m:sub>
                                </m:sSub>
                              </m:oMath>
                            </m:oMathPara>
                          </a14:m>
                          <a:endParaRPr lang="en-US" sz="1800" b="0">
                            <a:cs typeface="Calibri"/>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7440904"/>
                      </a:ext>
                    </a:extLst>
                  </a:tr>
                </a:tbl>
              </a:graphicData>
            </a:graphic>
          </p:graphicFrame>
        </mc:Choice>
        <mc:Fallback>
          <p:graphicFrame>
            <p:nvGraphicFramePr>
              <p:cNvPr id="11" name="Table 13">
                <a:extLst>
                  <a:ext uri="{FF2B5EF4-FFF2-40B4-BE49-F238E27FC236}">
                    <a16:creationId xmlns:a16="http://schemas.microsoft.com/office/drawing/2014/main" id="{BBD6B9C2-AD0D-42FC-BEC5-0F0FC79D4B27}"/>
                  </a:ext>
                </a:extLst>
              </p:cNvPr>
              <p:cNvGraphicFramePr>
                <a:graphicFrameLocks noGrp="1"/>
              </p:cNvGraphicFramePr>
              <p:nvPr>
                <p:extLst>
                  <p:ext uri="{D42A27DB-BD31-4B8C-83A1-F6EECF244321}">
                    <p14:modId xmlns:p14="http://schemas.microsoft.com/office/powerpoint/2010/main" val="3743359085"/>
                  </p:ext>
                </p:extLst>
              </p:nvPr>
            </p:nvGraphicFramePr>
            <p:xfrm>
              <a:off x="3201387" y="3506561"/>
              <a:ext cx="6499440" cy="2858644"/>
            </p:xfrm>
            <a:graphic>
              <a:graphicData uri="http://schemas.openxmlformats.org/drawingml/2006/table">
                <a:tbl>
                  <a:tblPr firstRow="1" bandRow="1">
                    <a:tableStyleId>{5940675A-B579-460E-94D1-54222C63F5DA}</a:tableStyleId>
                  </a:tblPr>
                  <a:tblGrid>
                    <a:gridCol w="2166480">
                      <a:extLst>
                        <a:ext uri="{9D8B030D-6E8A-4147-A177-3AD203B41FA5}">
                          <a16:colId xmlns:a16="http://schemas.microsoft.com/office/drawing/2014/main" val="3540492578"/>
                        </a:ext>
                      </a:extLst>
                    </a:gridCol>
                    <a:gridCol w="2166480">
                      <a:extLst>
                        <a:ext uri="{9D8B030D-6E8A-4147-A177-3AD203B41FA5}">
                          <a16:colId xmlns:a16="http://schemas.microsoft.com/office/drawing/2014/main" val="227214531"/>
                        </a:ext>
                      </a:extLst>
                    </a:gridCol>
                    <a:gridCol w="2166480">
                      <a:extLst>
                        <a:ext uri="{9D8B030D-6E8A-4147-A177-3AD203B41FA5}">
                          <a16:colId xmlns:a16="http://schemas.microsoft.com/office/drawing/2014/main" val="3655280118"/>
                        </a:ext>
                      </a:extLst>
                    </a:gridCol>
                  </a:tblGrid>
                  <a:tr h="697802">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4348" r="-199719" b="-310435"/>
                          </a:stretch>
                        </a:blipFill>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719" t="-4348" b="-310435"/>
                          </a:stretch>
                        </a:blipFill>
                      </a:tcPr>
                    </a:tc>
                    <a:extLst>
                      <a:ext uri="{0D108BD9-81ED-4DB2-BD59-A6C34878D82A}">
                        <a16:rowId xmlns:a16="http://schemas.microsoft.com/office/drawing/2014/main" val="4196434505"/>
                      </a:ext>
                    </a:extLst>
                  </a:tr>
                  <a:tr h="1463040">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697802">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13043" r="-199719" b="-1739"/>
                          </a:stretch>
                        </a:blipFill>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719" t="-313043" b="-1739"/>
                          </a:stretch>
                        </a:blipFill>
                      </a:tcPr>
                    </a:tc>
                    <a:extLst>
                      <a:ext uri="{0D108BD9-81ED-4DB2-BD59-A6C34878D82A}">
                        <a16:rowId xmlns:a16="http://schemas.microsoft.com/office/drawing/2014/main" val="4257440904"/>
                      </a:ext>
                    </a:extLst>
                  </a:tr>
                </a:tbl>
              </a:graphicData>
            </a:graphic>
          </p:graphicFrame>
        </mc:Fallback>
      </mc:AlternateContent>
    </p:spTree>
    <p:extLst>
      <p:ext uri="{BB962C8B-B14F-4D97-AF65-F5344CB8AC3E}">
        <p14:creationId xmlns:p14="http://schemas.microsoft.com/office/powerpoint/2010/main" val="346012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250F3F-86E3-4A11-8CAE-DF4E525C0879}"/>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Decision Variables </a:t>
            </a:r>
            <a:endParaRPr lang="en-US">
              <a:solidFill>
                <a:schemeClr val="bg1"/>
              </a:solidFill>
            </a:endParaRPr>
          </a:p>
        </p:txBody>
      </p:sp>
      <p:sp>
        <p:nvSpPr>
          <p:cNvPr id="3" name="Content Placeholder 2">
            <a:extLst>
              <a:ext uri="{FF2B5EF4-FFF2-40B4-BE49-F238E27FC236}">
                <a16:creationId xmlns:a16="http://schemas.microsoft.com/office/drawing/2014/main" id="{BF9233C9-9BDF-45B6-9655-EC2D9119057B}"/>
              </a:ext>
            </a:extLst>
          </p:cNvPr>
          <p:cNvSpPr>
            <a:spLocks noGrp="1"/>
          </p:cNvSpPr>
          <p:nvPr>
            <p:ph idx="1"/>
          </p:nvPr>
        </p:nvSpPr>
        <p:spPr>
          <a:xfrm>
            <a:off x="5358384" y="640081"/>
            <a:ext cx="6024654" cy="5257800"/>
          </a:xfrm>
        </p:spPr>
        <p:txBody>
          <a:bodyPr vert="horz" lIns="91440" tIns="45720" rIns="91440" bIns="45720" rtlCol="0" anchor="ctr">
            <a:normAutofit/>
          </a:bodyPr>
          <a:lstStyle/>
          <a:p>
            <a:pPr algn="just">
              <a:lnSpc>
                <a:spcPct val="200000"/>
              </a:lnSpc>
            </a:pPr>
            <a:r>
              <a:rPr lang="en-US" sz="2400"/>
              <a:t>Ni (integer) total number of </a:t>
            </a:r>
            <a:r>
              <a:rPr lang="en-US" sz="2400">
                <a:solidFill>
                  <a:srgbClr val="C00000"/>
                </a:solidFill>
              </a:rPr>
              <a:t>games played in the NFC division</a:t>
            </a:r>
            <a:r>
              <a:rPr lang="en-US" sz="2400"/>
              <a:t> </a:t>
            </a:r>
            <a:r>
              <a:rPr lang="en-US" sz="2400" err="1"/>
              <a:t>i</a:t>
            </a:r>
            <a:r>
              <a:rPr lang="en-US" sz="2400"/>
              <a:t> (North, East, South)</a:t>
            </a:r>
          </a:p>
          <a:p>
            <a:pPr algn="just">
              <a:lnSpc>
                <a:spcPct val="200000"/>
              </a:lnSpc>
            </a:pPr>
            <a:r>
              <a:rPr lang="en-US" sz="2400"/>
              <a:t>Ai (integer) total number of </a:t>
            </a:r>
            <a:r>
              <a:rPr lang="en-US" sz="2400">
                <a:solidFill>
                  <a:srgbClr val="C00000"/>
                </a:solidFill>
              </a:rPr>
              <a:t>games played in the AFC division</a:t>
            </a:r>
            <a:r>
              <a:rPr lang="en-US" sz="2400"/>
              <a:t> </a:t>
            </a:r>
            <a:r>
              <a:rPr lang="en-US" sz="2400" err="1"/>
              <a:t>i</a:t>
            </a:r>
            <a:r>
              <a:rPr lang="en-US" sz="2400"/>
              <a:t> (North, East, South, West)</a:t>
            </a:r>
          </a:p>
          <a:p>
            <a:pPr algn="just">
              <a:lnSpc>
                <a:spcPct val="200000"/>
              </a:lnSpc>
            </a:pPr>
            <a:r>
              <a:rPr lang="en-US" sz="2400" err="1"/>
              <a:t>Ti</a:t>
            </a:r>
            <a:r>
              <a:rPr lang="en-US" sz="2400"/>
              <a:t> (binary) dummy variable for Ni games (1-3)</a:t>
            </a:r>
          </a:p>
          <a:p>
            <a:pPr algn="just">
              <a:lnSpc>
                <a:spcPct val="200000"/>
              </a:lnSpc>
            </a:pPr>
            <a:r>
              <a:rPr lang="en-US" sz="2400"/>
              <a:t>Si (binary) dummy variable for Ai games (1-4)</a:t>
            </a:r>
          </a:p>
        </p:txBody>
      </p:sp>
    </p:spTree>
    <p:extLst>
      <p:ext uri="{BB962C8B-B14F-4D97-AF65-F5344CB8AC3E}">
        <p14:creationId xmlns:p14="http://schemas.microsoft.com/office/powerpoint/2010/main" val="184809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2290" name="Picture 2" descr="See the source image">
            <a:extLst>
              <a:ext uri="{FF2B5EF4-FFF2-40B4-BE49-F238E27FC236}">
                <a16:creationId xmlns:a16="http://schemas.microsoft.com/office/drawing/2014/main" id="{C5373137-F245-43F3-BD67-8CE8458675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5065"/>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10" name="Freeform: Shape 10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Shape 1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6468E7-7868-4A06-8C67-A64BA2B4E3EB}"/>
              </a:ext>
            </a:extLst>
          </p:cNvPr>
          <p:cNvSpPr>
            <a:spLocks noGrp="1"/>
          </p:cNvSpPr>
          <p:nvPr>
            <p:ph type="title"/>
          </p:nvPr>
        </p:nvSpPr>
        <p:spPr>
          <a:xfrm>
            <a:off x="804672" y="365125"/>
            <a:ext cx="5266155" cy="1325563"/>
          </a:xfrm>
        </p:spPr>
        <p:txBody>
          <a:bodyPr>
            <a:normAutofit/>
          </a:bodyPr>
          <a:lstStyle/>
          <a:p>
            <a:r>
              <a:rPr lang="en-US">
                <a:cs typeface="Calibri Light"/>
              </a:rPr>
              <a:t>Objective Function </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098F23-F7E6-4E74-8CC6-C69A16986B1A}"/>
                  </a:ext>
                </a:extLst>
              </p:cNvPr>
              <p:cNvSpPr>
                <a:spLocks noGrp="1"/>
              </p:cNvSpPr>
              <p:nvPr>
                <p:ph idx="1"/>
              </p:nvPr>
            </p:nvSpPr>
            <p:spPr>
              <a:xfrm>
                <a:off x="804672" y="2022601"/>
                <a:ext cx="3941499" cy="4154361"/>
              </a:xfrm>
            </p:spPr>
            <p:txBody>
              <a:bodyPr vert="horz" lIns="91440" tIns="45720" rIns="91440" bIns="45720" rtlCol="0">
                <a:normAutofit/>
              </a:bodyPr>
              <a:lstStyle/>
              <a:p>
                <a:r>
                  <a:rPr lang="en-US" sz="2400">
                    <a:cs typeface="Calibri"/>
                  </a:rPr>
                  <a:t>Objective - Maximize the number of games in a regular season to generate the schedule</a:t>
                </a:r>
              </a:p>
              <a:p>
                <a:pPr marL="0" indent="0">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n-CA" sz="2400" i="1">
                              <a:effectLst/>
                              <a:latin typeface="Cambria Math" panose="02040503050406030204" pitchFamily="18" charset="0"/>
                              <a:cs typeface="Times New Roman" panose="02020603050405020304" pitchFamily="18" charset="0"/>
                            </a:rPr>
                          </m:ctrlPr>
                        </m:naryPr>
                        <m:sub/>
                        <m:sup/>
                        <m:e>
                          <m:sSub>
                            <m:sSubPr>
                              <m:ctrlPr>
                                <a:rPr lang="en-CA"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orbel" panose="020B0503020204020204" pitchFamily="34" charset="0"/>
                                  <a:cs typeface="Times New Roman" panose="02020603050405020304" pitchFamily="18" charset="0"/>
                                </a:rPr>
                                <m:t>𝑋</m:t>
                              </m:r>
                            </m:e>
                            <m:sub>
                              <m:r>
                                <a:rPr lang="en-US" sz="2400" i="1">
                                  <a:effectLst/>
                                  <a:latin typeface="Cambria Math" panose="02040503050406030204" pitchFamily="18" charset="0"/>
                                  <a:ea typeface="Corbel" panose="020B0503020204020204" pitchFamily="34" charset="0"/>
                                  <a:cs typeface="Times New Roman" panose="02020603050405020304" pitchFamily="18" charset="0"/>
                                </a:rPr>
                                <m:t>𝑖𝑗</m:t>
                              </m:r>
                            </m:sub>
                          </m:sSub>
                        </m:e>
                      </m:nary>
                    </m:oMath>
                  </m:oMathPara>
                </a14:m>
                <a:endParaRPr lang="en-US" sz="2400">
                  <a:cs typeface="Calibri"/>
                </a:endParaRPr>
              </a:p>
            </p:txBody>
          </p:sp>
        </mc:Choice>
        <mc:Fallback>
          <p:sp>
            <p:nvSpPr>
              <p:cNvPr id="3" name="Content Placeholder 2">
                <a:extLst>
                  <a:ext uri="{FF2B5EF4-FFF2-40B4-BE49-F238E27FC236}">
                    <a16:creationId xmlns:a16="http://schemas.microsoft.com/office/drawing/2014/main" id="{D5098F23-F7E6-4E74-8CC6-C69A16986B1A}"/>
                  </a:ext>
                </a:extLst>
              </p:cNvPr>
              <p:cNvSpPr>
                <a:spLocks noGrp="1" noRot="1" noChangeAspect="1" noMove="1" noResize="1" noEditPoints="1" noAdjustHandles="1" noChangeArrowheads="1" noChangeShapeType="1" noTextEdit="1"/>
              </p:cNvSpPr>
              <p:nvPr>
                <p:ph idx="1"/>
              </p:nvPr>
            </p:nvSpPr>
            <p:spPr>
              <a:xfrm>
                <a:off x="804672" y="2022601"/>
                <a:ext cx="3941499" cy="4154361"/>
              </a:xfrm>
              <a:blipFill>
                <a:blip r:embed="rId4"/>
                <a:stretch>
                  <a:fillRect l="-2009" t="-2056"/>
                </a:stretch>
              </a:blipFill>
            </p:spPr>
            <p:txBody>
              <a:bodyPr/>
              <a:lstStyle/>
              <a:p>
                <a:r>
                  <a:rPr lang="en-US">
                    <a:noFill/>
                  </a:rPr>
                  <a:t> </a:t>
                </a:r>
              </a:p>
            </p:txBody>
          </p:sp>
        </mc:Fallback>
      </mc:AlternateContent>
    </p:spTree>
    <p:extLst>
      <p:ext uri="{BB962C8B-B14F-4D97-AF65-F5344CB8AC3E}">
        <p14:creationId xmlns:p14="http://schemas.microsoft.com/office/powerpoint/2010/main" val="160960379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68E7-7868-4A06-8C67-A64BA2B4E3EB}"/>
              </a:ext>
            </a:extLst>
          </p:cNvPr>
          <p:cNvSpPr>
            <a:spLocks noGrp="1"/>
          </p:cNvSpPr>
          <p:nvPr>
            <p:ph type="title"/>
          </p:nvPr>
        </p:nvSpPr>
        <p:spPr>
          <a:xfrm>
            <a:off x="5069939" y="0"/>
            <a:ext cx="6172200" cy="1828800"/>
          </a:xfrm>
        </p:spPr>
        <p:txBody>
          <a:bodyPr>
            <a:normAutofit/>
          </a:bodyPr>
          <a:lstStyle/>
          <a:p>
            <a:r>
              <a:rPr lang="en-US">
                <a:cs typeface="Calibri Light"/>
              </a:rPr>
              <a:t>Constraints – Number of games </a:t>
            </a:r>
            <a:endParaRPr lang="en-US"/>
          </a:p>
        </p:txBody>
      </p:sp>
      <p:pic>
        <p:nvPicPr>
          <p:cNvPr id="8" name="Picture 4" descr="See the source image">
            <a:extLst>
              <a:ext uri="{FF2B5EF4-FFF2-40B4-BE49-F238E27FC236}">
                <a16:creationId xmlns:a16="http://schemas.microsoft.com/office/drawing/2014/main" id="{B2CB401F-2ABE-4E06-9EFF-4F6DF09F99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521" r="24319" b="-1"/>
          <a:stretch/>
        </p:blipFill>
        <p:spPr bwMode="auto">
          <a:xfrm>
            <a:off x="20" y="10"/>
            <a:ext cx="4639713" cy="68579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098F23-F7E6-4E74-8CC6-C69A16986B1A}"/>
                  </a:ext>
                </a:extLst>
              </p:cNvPr>
              <p:cNvSpPr>
                <a:spLocks noGrp="1"/>
              </p:cNvSpPr>
              <p:nvPr>
                <p:ph idx="1"/>
              </p:nvPr>
            </p:nvSpPr>
            <p:spPr>
              <a:xfrm>
                <a:off x="5069939" y="1828800"/>
                <a:ext cx="6602407" cy="4502552"/>
              </a:xfrm>
            </p:spPr>
            <p:txBody>
              <a:bodyPr vert="horz" lIns="91440" tIns="45720" rIns="91440" bIns="45720" rtlCol="0">
                <a:normAutofit fontScale="92500" lnSpcReduction="10000"/>
              </a:bodyPr>
              <a:lstStyle/>
              <a:p>
                <a:pPr algn="just"/>
                <a:r>
                  <a:rPr lang="en-US" sz="2000">
                    <a:cs typeface="Calibri"/>
                  </a:rPr>
                  <a:t>Can only play </a:t>
                </a:r>
                <a:r>
                  <a:rPr lang="en-US" sz="2100">
                    <a:solidFill>
                      <a:srgbClr val="FFC000"/>
                    </a:solidFill>
                    <a:cs typeface="Calibri"/>
                  </a:rPr>
                  <a:t>at </a:t>
                </a:r>
                <a:r>
                  <a:rPr lang="en-US" sz="2000">
                    <a:solidFill>
                      <a:srgbClr val="FFC000"/>
                    </a:solidFill>
                    <a:cs typeface="Calibri"/>
                  </a:rPr>
                  <a:t>most 1 game a week</a:t>
                </a:r>
                <a:r>
                  <a:rPr lang="en-US" sz="2000">
                    <a:cs typeface="Calibri"/>
                  </a:rPr>
                  <a:t>, both </a:t>
                </a:r>
                <a14:m>
                  <m:oMath xmlns:m="http://schemas.openxmlformats.org/officeDocument/2006/math">
                    <m:sSub>
                      <m:sSubPr>
                        <m:ctrlPr>
                          <a:rPr lang="en-US" sz="200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𝑋</m:t>
                        </m:r>
                      </m:e>
                      <m:sub>
                        <m:r>
                          <a:rPr lang="en-US" sz="2000" b="0" i="1" smtClean="0">
                            <a:latin typeface="Cambria Math" panose="02040503050406030204" pitchFamily="18" charset="0"/>
                            <a:cs typeface="Calibri"/>
                          </a:rPr>
                          <m:t>𝑖𝑗</m:t>
                        </m:r>
                      </m:sub>
                    </m:sSub>
                  </m:oMath>
                </a14:m>
                <a:r>
                  <a:rPr lang="en-US" sz="2000">
                    <a:cs typeface="Calibri"/>
                  </a:rPr>
                  <a:t> and </a:t>
                </a:r>
                <a14:m>
                  <m:oMath xmlns:m="http://schemas.openxmlformats.org/officeDocument/2006/math">
                    <m:sSub>
                      <m:sSubPr>
                        <m:ctrlPr>
                          <a:rPr lang="en-US" sz="2000" i="1">
                            <a:latin typeface="Cambria Math" panose="02040503050406030204" pitchFamily="18" charset="0"/>
                            <a:cs typeface="Calibri"/>
                          </a:rPr>
                        </m:ctrlPr>
                      </m:sSubPr>
                      <m:e>
                        <m:r>
                          <a:rPr lang="en-US" sz="2000" i="1">
                            <a:latin typeface="Cambria Math" panose="02040503050406030204" pitchFamily="18" charset="0"/>
                            <a:cs typeface="Calibri"/>
                          </a:rPr>
                          <m:t>𝑍</m:t>
                        </m:r>
                      </m:e>
                      <m:sub>
                        <m:r>
                          <a:rPr lang="en-US" sz="2000" i="1">
                            <a:latin typeface="Cambria Math" panose="02040503050406030204" pitchFamily="18" charset="0"/>
                            <a:cs typeface="Calibri"/>
                          </a:rPr>
                          <m:t>𝑖𝑗</m:t>
                        </m:r>
                      </m:sub>
                    </m:sSub>
                  </m:oMath>
                </a14:m>
                <a:r>
                  <a:rPr lang="en-US" sz="2000">
                    <a:cs typeface="Calibri"/>
                  </a:rPr>
                  <a:t> must reflect this:</a:t>
                </a:r>
              </a:p>
              <a:p>
                <a:pPr marL="0" indent="0" algn="ctr">
                  <a:buNone/>
                </a:pPr>
                <a:r>
                  <a:rPr lang="en-US" sz="2000">
                    <a:effectLst/>
                    <a:cs typeface="Times New Roman" panose="02020603050405020304" pitchFamily="18" charset="0"/>
                  </a:rPr>
                  <a:t>  </a:t>
                </a:r>
                <a14:m>
                  <m:oMath xmlns:m="http://schemas.openxmlformats.org/officeDocument/2006/math">
                    <m:nary>
                      <m:naryPr>
                        <m:chr m:val="∑"/>
                        <m:limLoc m:val="undOvr"/>
                        <m:subHide m:val="on"/>
                        <m:supHide m:val="on"/>
                        <m:ctrlPr>
                          <a:rPr lang="en-US" sz="2000" i="1">
                            <a:effectLst/>
                            <a:latin typeface="Cambria Math" panose="02040503050406030204" pitchFamily="18" charset="0"/>
                            <a:cs typeface="Times New Roman" panose="02020603050405020304" pitchFamily="18" charset="0"/>
                          </a:rPr>
                        </m:ctrlPr>
                      </m:naryPr>
                      <m:sub/>
                      <m:sup/>
                      <m:e>
                        <m:sSub>
                          <m:sSubPr>
                            <m:ctrlPr>
                              <a:rPr lang="en-US" sz="2000" i="1">
                                <a:effectLst/>
                                <a:latin typeface="Cambria Math" panose="02040503050406030204" pitchFamily="18" charset="0"/>
                                <a:cs typeface="Times New Roman" panose="02020603050405020304" pitchFamily="18" charset="0"/>
                              </a:rPr>
                            </m:ctrlPr>
                          </m:sSubPr>
                          <m:e>
                            <m:r>
                              <a:rPr lang="en-CA" sz="2000" i="1">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effectLst/>
                                <a:latin typeface="Cambria Math" panose="02040503050406030204" pitchFamily="18" charset="0"/>
                                <a:ea typeface="Corbel" panose="020B0503020204020204" pitchFamily="34" charset="0"/>
                                <a:cs typeface="Times New Roman" panose="02020603050405020304" pitchFamily="18" charset="0"/>
                              </a:rPr>
                              <m:t>𝑖𝑗</m:t>
                            </m:r>
                          </m:sub>
                        </m:sSub>
                        <m:r>
                          <a:rPr lang="en-CA" sz="2000" i="1">
                            <a:effectLst/>
                            <a:latin typeface="Cambria Math" panose="02040503050406030204" pitchFamily="18" charset="0"/>
                            <a:ea typeface="Corbel" panose="020B0503020204020204" pitchFamily="34" charset="0"/>
                            <a:cs typeface="Times New Roman" panose="02020603050405020304" pitchFamily="18" charset="0"/>
                          </a:rPr>
                          <m:t>≤1</m:t>
                        </m:r>
                      </m:e>
                    </m:nary>
                  </m:oMath>
                </a14:m>
                <a:r>
                  <a:rPr lang="en-US" sz="2000">
                    <a:cs typeface="Calibri"/>
                  </a:rPr>
                  <a:t> &amp; </a:t>
                </a:r>
                <a14:m>
                  <m:oMath xmlns:m="http://schemas.openxmlformats.org/officeDocument/2006/math">
                    <m:nary>
                      <m:naryPr>
                        <m:chr m:val="∑"/>
                        <m:limLoc m:val="undOvr"/>
                        <m:subHide m:val="on"/>
                        <m:supHide m:val="on"/>
                        <m:ctrlPr>
                          <a:rPr lang="en-US" sz="2000" i="1">
                            <a:latin typeface="Cambria Math" panose="02040503050406030204" pitchFamily="18" charset="0"/>
                            <a:ea typeface="Cambria Math" panose="02040503050406030204" pitchFamily="18" charset="0"/>
                          </a:rPr>
                        </m:ctrlPr>
                      </m:naryPr>
                      <m:sub/>
                      <m:sup/>
                      <m:e>
                        <m:sSub>
                          <m:sSubPr>
                            <m:ctrlPr>
                              <a:rPr lang="en-US" sz="2000" i="1">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𝑍</m:t>
                            </m:r>
                          </m:e>
                          <m:sub>
                            <m:r>
                              <a:rPr lang="en-CA" sz="2000" i="1">
                                <a:latin typeface="Cambria Math" panose="02040503050406030204" pitchFamily="18" charset="0"/>
                                <a:ea typeface="Cambria Math" panose="02040503050406030204" pitchFamily="18" charset="0"/>
                              </a:rPr>
                              <m:t>𝑖𝑗</m:t>
                            </m:r>
                          </m:sub>
                        </m:sSub>
                        <m:r>
                          <a:rPr lang="en-CA" sz="2000" i="1">
                            <a:latin typeface="Cambria Math" panose="02040503050406030204" pitchFamily="18" charset="0"/>
                            <a:ea typeface="Cambria Math" panose="02040503050406030204" pitchFamily="18" charset="0"/>
                          </a:rPr>
                          <m:t>≤1</m:t>
                        </m:r>
                      </m:e>
                    </m:nary>
                  </m:oMath>
                </a14:m>
                <a:endParaRPr lang="en-US" sz="2000">
                  <a:latin typeface="Cambria Math" panose="02040503050406030204" pitchFamily="18" charset="0"/>
                  <a:ea typeface="Cambria Math" panose="02040503050406030204" pitchFamily="18" charset="0"/>
                  <a:cs typeface="Calibri"/>
                </a:endParaRPr>
              </a:p>
              <a:p>
                <a:pPr algn="just"/>
                <a:r>
                  <a:rPr lang="en-US" sz="2000">
                    <a:cs typeface="Calibri"/>
                  </a:rPr>
                  <a:t>Must </a:t>
                </a:r>
                <a:r>
                  <a:rPr lang="en-US" sz="2000">
                    <a:solidFill>
                      <a:srgbClr val="FFC000"/>
                    </a:solidFill>
                    <a:cs typeface="Calibri"/>
                  </a:rPr>
                  <a:t>have 1 week off </a:t>
                </a:r>
                <a:r>
                  <a:rPr lang="en-US" sz="2000">
                    <a:cs typeface="Calibri"/>
                  </a:rPr>
                  <a:t>for the bye week between the 6th week and 14th week inclusively. This means that the total number of games that can be played between weeks 6 and 14 must be 8:</a:t>
                </a:r>
              </a:p>
              <a:p>
                <a:pPr marL="0" indent="0" algn="just">
                  <a:buNone/>
                </a:pPr>
                <a14:m>
                  <m:oMath xmlns:m="http://schemas.openxmlformats.org/officeDocument/2006/math">
                    <m:r>
                      <a:rPr lang="en-IN" sz="2000" b="0" i="1" smtClean="0">
                        <a:effectLst/>
                        <a:latin typeface="Cambria Math" panose="02040503050406030204" pitchFamily="18" charset="0"/>
                        <a:ea typeface="Corbel" panose="020B0503020204020204" pitchFamily="34" charset="0"/>
                        <a:cs typeface="Times New Roman" panose="02020603050405020304" pitchFamily="18" charset="0"/>
                      </a:rPr>
                      <m:t>                 </m:t>
                    </m:r>
                    <m:nary>
                      <m:naryPr>
                        <m:chr m:val="∑"/>
                        <m:limLoc m:val="undOvr"/>
                        <m:subHide m:val="on"/>
                        <m:supHide m:val="on"/>
                        <m:ctrlPr>
                          <a:rPr lang="en-US" sz="2000" i="1">
                            <a:effectLst/>
                            <a:latin typeface="Cambria Math" panose="02040503050406030204" pitchFamily="18" charset="0"/>
                            <a:ea typeface="Corbel" panose="020B0503020204020204" pitchFamily="34" charset="0"/>
                            <a:cs typeface="Times New Roman" panose="02020603050405020304" pitchFamily="18" charset="0"/>
                          </a:rPr>
                        </m:ctrlPr>
                      </m:naryPr>
                      <m:sub/>
                      <m:sup/>
                      <m:e>
                        <m:sSub>
                          <m:sSubPr>
                            <m:ctrlPr>
                              <a:rPr lang="en-US" sz="2000" i="1">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2000" i="1">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effectLst/>
                                <a:latin typeface="Cambria Math" panose="02040503050406030204" pitchFamily="18" charset="0"/>
                                <a:ea typeface="Corbel" panose="020B0503020204020204" pitchFamily="34" charset="0"/>
                                <a:cs typeface="Times New Roman" panose="02020603050405020304" pitchFamily="18" charset="0"/>
                              </a:rPr>
                              <m:t>𝑖𝑗</m:t>
                            </m:r>
                          </m:sub>
                        </m:sSub>
                        <m:r>
                          <a:rPr lang="en-CA" sz="2000" i="1">
                            <a:effectLst/>
                            <a:latin typeface="Cambria Math" panose="02040503050406030204" pitchFamily="18" charset="0"/>
                            <a:ea typeface="Corbel" panose="020B0503020204020204" pitchFamily="34" charset="0"/>
                            <a:cs typeface="Times New Roman" panose="02020603050405020304" pitchFamily="18" charset="0"/>
                          </a:rPr>
                          <m:t>=8,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𝑤h𝑒𝑟𝑒</m:t>
                        </m:r>
                        <m:r>
                          <a:rPr lang="en-CA" sz="2000" i="1">
                            <a:effectLst/>
                            <a:latin typeface="Cambria Math" panose="02040503050406030204" pitchFamily="18" charset="0"/>
                            <a:ea typeface="Corbel" panose="020B0503020204020204" pitchFamily="34" charset="0"/>
                            <a:cs typeface="Times New Roman" panose="02020603050405020304" pitchFamily="18" charset="0"/>
                          </a:rPr>
                          <m:t>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effectLst/>
                            <a:latin typeface="Cambria Math" panose="02040503050406030204" pitchFamily="18" charset="0"/>
                            <a:ea typeface="Corbel" panose="020B0503020204020204" pitchFamily="34" charset="0"/>
                            <a:cs typeface="Times New Roman" panose="02020603050405020304" pitchFamily="18" charset="0"/>
                          </a:rPr>
                          <m:t>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𝑖𝑠</m:t>
                        </m:r>
                        <m:r>
                          <a:rPr lang="en-CA" sz="2000" i="1">
                            <a:effectLst/>
                            <a:latin typeface="Cambria Math" panose="02040503050406030204" pitchFamily="18" charset="0"/>
                            <a:ea typeface="Corbel" panose="020B0503020204020204" pitchFamily="34" charset="0"/>
                            <a:cs typeface="Times New Roman" panose="02020603050405020304" pitchFamily="18" charset="0"/>
                          </a:rPr>
                          <m:t>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𝑏𝑒𝑡𝑤𝑒𝑒𝑛</m:t>
                        </m:r>
                        <m:r>
                          <a:rPr lang="en-CA" sz="2000" i="1">
                            <a:effectLst/>
                            <a:latin typeface="Cambria Math" panose="02040503050406030204" pitchFamily="18" charset="0"/>
                            <a:ea typeface="Corbel" panose="020B0503020204020204" pitchFamily="34" charset="0"/>
                            <a:cs typeface="Times New Roman" panose="02020603050405020304" pitchFamily="18" charset="0"/>
                          </a:rPr>
                          <m:t> 6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𝑎𝑛𝑑</m:t>
                        </m:r>
                        <m:r>
                          <a:rPr lang="en-CA" sz="2000" i="1">
                            <a:effectLst/>
                            <a:latin typeface="Cambria Math" panose="02040503050406030204" pitchFamily="18" charset="0"/>
                            <a:ea typeface="Corbel" panose="020B0503020204020204" pitchFamily="34" charset="0"/>
                            <a:cs typeface="Times New Roman" panose="02020603050405020304" pitchFamily="18" charset="0"/>
                          </a:rPr>
                          <m:t> 14 </m:t>
                        </m:r>
                        <m:r>
                          <a:rPr lang="en-CA" sz="2000" i="1">
                            <a:effectLst/>
                            <a:latin typeface="Cambria Math" panose="02040503050406030204" pitchFamily="18" charset="0"/>
                            <a:ea typeface="Corbel" panose="020B0503020204020204" pitchFamily="34" charset="0"/>
                            <a:cs typeface="Times New Roman" panose="02020603050405020304" pitchFamily="18" charset="0"/>
                          </a:rPr>
                          <m:t>𝑖𝑛𝑐𝑙𝑢𝑠𝑖𝑣𝑒𝑙𝑦</m:t>
                        </m:r>
                      </m:e>
                    </m:nary>
                  </m:oMath>
                </a14:m>
                <a:r>
                  <a:rPr lang="en-CA" sz="2000">
                    <a:effectLst/>
                    <a:latin typeface="Times New Roman" panose="02020603050405020304" pitchFamily="18" charset="0"/>
                    <a:ea typeface="Corbel" panose="020B0503020204020204" pitchFamily="34" charset="0"/>
                    <a:cs typeface="Corbel" panose="020B0503020204020204" pitchFamily="34" charset="0"/>
                  </a:rPr>
                  <a:t> </a:t>
                </a:r>
                <a:endParaRPr lang="en-US" sz="2000">
                  <a:cs typeface="Calibri"/>
                </a:endParaRPr>
              </a:p>
              <a:p>
                <a:pPr algn="just"/>
                <a:r>
                  <a:rPr lang="en-US" sz="2000">
                    <a:cs typeface="Calibri"/>
                  </a:rPr>
                  <a:t>Must </a:t>
                </a:r>
                <a:r>
                  <a:rPr lang="en-US" sz="2000">
                    <a:solidFill>
                      <a:srgbClr val="FFC000"/>
                    </a:solidFill>
                    <a:cs typeface="Calibri"/>
                  </a:rPr>
                  <a:t>have 17 Games in a season</a:t>
                </a:r>
                <a:r>
                  <a:rPr lang="en-US" sz="2000">
                    <a:cs typeface="Calibri"/>
                  </a:rPr>
                  <a:t>, both </a:t>
                </a:r>
                <a14:m>
                  <m:oMath xmlns:m="http://schemas.openxmlformats.org/officeDocument/2006/math">
                    <m:sSub>
                      <m:sSubPr>
                        <m:ctrlPr>
                          <a:rPr lang="en-US" sz="2000" i="1" smtClean="0">
                            <a:latin typeface="Cambria Math" panose="02040503050406030204" pitchFamily="18" charset="0"/>
                            <a:cs typeface="Calibri"/>
                          </a:rPr>
                        </m:ctrlPr>
                      </m:sSubPr>
                      <m:e>
                        <m:r>
                          <a:rPr lang="en-US" sz="2000" b="0" i="1" smtClean="0">
                            <a:latin typeface="Cambria Math" panose="02040503050406030204" pitchFamily="18" charset="0"/>
                            <a:cs typeface="Calibri"/>
                          </a:rPr>
                          <m:t>𝑋</m:t>
                        </m:r>
                      </m:e>
                      <m:sub>
                        <m:r>
                          <a:rPr lang="en-US" sz="2000" b="0" i="1" smtClean="0">
                            <a:latin typeface="Cambria Math" panose="02040503050406030204" pitchFamily="18" charset="0"/>
                            <a:cs typeface="Calibri"/>
                          </a:rPr>
                          <m:t>𝑖𝑗</m:t>
                        </m:r>
                      </m:sub>
                    </m:sSub>
                  </m:oMath>
                </a14:m>
                <a:r>
                  <a:rPr lang="en-US" sz="2000">
                    <a:cs typeface="Calibri"/>
                  </a:rPr>
                  <a:t> and </a:t>
                </a:r>
                <a14:m>
                  <m:oMath xmlns:m="http://schemas.openxmlformats.org/officeDocument/2006/math">
                    <m:sSub>
                      <m:sSubPr>
                        <m:ctrlPr>
                          <a:rPr lang="en-US" sz="2000" i="1">
                            <a:latin typeface="Cambria Math" panose="02040503050406030204" pitchFamily="18" charset="0"/>
                            <a:cs typeface="Calibri"/>
                          </a:rPr>
                        </m:ctrlPr>
                      </m:sSubPr>
                      <m:e>
                        <m:r>
                          <a:rPr lang="en-US" sz="2000" b="0" i="1" smtClean="0">
                            <a:latin typeface="Cambria Math" panose="02040503050406030204" pitchFamily="18" charset="0"/>
                            <a:cs typeface="Calibri"/>
                          </a:rPr>
                          <m:t>𝑍</m:t>
                        </m:r>
                      </m:e>
                      <m:sub>
                        <m:r>
                          <a:rPr lang="en-US" sz="2000" i="1">
                            <a:latin typeface="Cambria Math" panose="02040503050406030204" pitchFamily="18" charset="0"/>
                            <a:cs typeface="Calibri"/>
                          </a:rPr>
                          <m:t>𝑖𝑗</m:t>
                        </m:r>
                      </m:sub>
                    </m:sSub>
                  </m:oMath>
                </a14:m>
                <a:r>
                  <a:rPr lang="en-US" sz="2000">
                    <a:cs typeface="Calibri"/>
                  </a:rPr>
                  <a:t> must reflect this:</a:t>
                </a:r>
              </a:p>
              <a:p>
                <a:pPr marL="0" indent="0" algn="ctr">
                  <a:buNone/>
                </a:pPr>
                <a14:m>
                  <m:oMath xmlns:m="http://schemas.openxmlformats.org/officeDocument/2006/math">
                    <m:nary>
                      <m:naryPr>
                        <m:chr m:val="∑"/>
                        <m:limLoc m:val="undOvr"/>
                        <m:subHide m:val="on"/>
                        <m:supHide m:val="on"/>
                        <m:ctrlPr>
                          <a:rPr lang="en-US" sz="2000"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sSub>
                          <m:sSubPr>
                            <m:ctrlPr>
                              <a:rPr lang="en-US" sz="2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CA" sz="2000" i="1">
                                <a:effectLst/>
                                <a:latin typeface="Cambria Math" panose="02040503050406030204" pitchFamily="18" charset="0"/>
                                <a:ea typeface="Cambria Math" panose="02040503050406030204" pitchFamily="18" charset="0"/>
                                <a:cs typeface="Times New Roman" panose="02020603050405020304" pitchFamily="18" charset="0"/>
                              </a:rPr>
                              <m:t>𝑋</m:t>
                            </m:r>
                          </m:e>
                          <m:sub>
                            <m:r>
                              <a:rPr lang="en-CA" sz="2000" i="1">
                                <a:effectLst/>
                                <a:latin typeface="Cambria Math" panose="02040503050406030204" pitchFamily="18" charset="0"/>
                                <a:ea typeface="Cambria Math" panose="02040503050406030204" pitchFamily="18" charset="0"/>
                                <a:cs typeface="Times New Roman" panose="02020603050405020304" pitchFamily="18" charset="0"/>
                              </a:rPr>
                              <m:t>𝑖𝑗</m:t>
                            </m:r>
                          </m:sub>
                        </m:sSub>
                        <m:r>
                          <a:rPr lang="en-CA" sz="2000" i="1">
                            <a:effectLst/>
                            <a:latin typeface="Cambria Math" panose="02040503050406030204" pitchFamily="18" charset="0"/>
                            <a:ea typeface="Cambria Math" panose="02040503050406030204" pitchFamily="18" charset="0"/>
                            <a:cs typeface="Times New Roman" panose="02020603050405020304" pitchFamily="18" charset="0"/>
                          </a:rPr>
                          <m:t>=1</m:t>
                        </m:r>
                      </m:e>
                    </m:nary>
                    <m:r>
                      <a:rPr lang="en-CA" sz="2000" i="1">
                        <a:effectLst/>
                        <a:latin typeface="Cambria Math" panose="02040503050406030204" pitchFamily="18" charset="0"/>
                        <a:ea typeface="Cambria Math" panose="02040503050406030204" pitchFamily="18" charset="0"/>
                        <a:cs typeface="Times New Roman" panose="02020603050405020304" pitchFamily="18" charset="0"/>
                      </a:rPr>
                      <m:t>7</m:t>
                    </m:r>
                  </m:oMath>
                </a14:m>
                <a:r>
                  <a:rPr lang="en-US" sz="2000">
                    <a:latin typeface="Cambria Math" panose="02040503050406030204" pitchFamily="18" charset="0"/>
                    <a:ea typeface="Cambria Math" panose="02040503050406030204" pitchFamily="18" charset="0"/>
                    <a:cs typeface="Calibri"/>
                  </a:rPr>
                  <a:t> &amp; </a:t>
                </a:r>
                <a14:m>
                  <m:oMath xmlns:m="http://schemas.openxmlformats.org/officeDocument/2006/math">
                    <m:nary>
                      <m:naryPr>
                        <m:chr m:val="∑"/>
                        <m:limLoc m:val="undOvr"/>
                        <m:subHide m:val="on"/>
                        <m:supHide m:val="on"/>
                        <m:ctrlPr>
                          <a:rPr lang="en-US" sz="2000" i="1">
                            <a:latin typeface="Cambria Math" panose="02040503050406030204" pitchFamily="18" charset="0"/>
                            <a:ea typeface="Cambria Math" panose="02040503050406030204" pitchFamily="18" charset="0"/>
                          </a:rPr>
                        </m:ctrlPr>
                      </m:naryPr>
                      <m:sub/>
                      <m:sup/>
                      <m:e>
                        <m:sSub>
                          <m:sSubPr>
                            <m:ctrlPr>
                              <a:rPr lang="en-US" sz="2000" i="1">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𝑍</m:t>
                            </m:r>
                          </m:e>
                          <m:sub>
                            <m:r>
                              <a:rPr lang="en-CA" sz="2000" i="1">
                                <a:latin typeface="Cambria Math" panose="02040503050406030204" pitchFamily="18" charset="0"/>
                                <a:ea typeface="Cambria Math" panose="02040503050406030204" pitchFamily="18" charset="0"/>
                              </a:rPr>
                              <m:t>𝑖𝑗</m:t>
                            </m:r>
                          </m:sub>
                        </m:sSub>
                        <m:r>
                          <a:rPr lang="en-CA" sz="2000" i="1">
                            <a:latin typeface="Cambria Math" panose="02040503050406030204" pitchFamily="18" charset="0"/>
                            <a:ea typeface="Cambria Math" panose="02040503050406030204" pitchFamily="18" charset="0"/>
                          </a:rPr>
                          <m:t>=1</m:t>
                        </m:r>
                      </m:e>
                    </m:nary>
                    <m:r>
                      <a:rPr lang="en-CA" sz="2000" i="1">
                        <a:latin typeface="Cambria Math" panose="02040503050406030204" pitchFamily="18" charset="0"/>
                        <a:ea typeface="Cambria Math" panose="02040503050406030204" pitchFamily="18" charset="0"/>
                      </a:rPr>
                      <m:t>7</m:t>
                    </m:r>
                  </m:oMath>
                </a14:m>
                <a:endParaRPr lang="en-US" sz="2000">
                  <a:latin typeface="Cambria Math" panose="02040503050406030204" pitchFamily="18" charset="0"/>
                  <a:ea typeface="Cambria Math" panose="02040503050406030204" pitchFamily="18" charset="0"/>
                  <a:cs typeface="Calibri"/>
                </a:endParaRPr>
              </a:p>
              <a:p>
                <a:pPr algn="just"/>
                <a:r>
                  <a:rPr lang="en-US" sz="2000">
                    <a:cs typeface="Calibri"/>
                  </a:rPr>
                  <a:t>If there is a game </a:t>
                </a:r>
                <a:r>
                  <a:rPr lang="en-US" sz="2000">
                    <a:solidFill>
                      <a:srgbClr val="FFC000"/>
                    </a:solidFill>
                    <a:cs typeface="Calibri"/>
                  </a:rPr>
                  <a:t>during the week of </a:t>
                </a:r>
                <a14:m>
                  <m:oMath xmlns:m="http://schemas.openxmlformats.org/officeDocument/2006/math">
                    <m:sSub>
                      <m:sSubPr>
                        <m:ctrlPr>
                          <a:rPr lang="en-US" sz="2000" i="1">
                            <a:solidFill>
                              <a:srgbClr val="FFC000"/>
                            </a:solidFill>
                            <a:latin typeface="Cambria Math" panose="02040503050406030204" pitchFamily="18" charset="0"/>
                            <a:cs typeface="Calibri"/>
                          </a:rPr>
                        </m:ctrlPr>
                      </m:sSubPr>
                      <m:e>
                        <m:r>
                          <a:rPr lang="en-US" sz="2000" b="0" i="1" smtClean="0">
                            <a:solidFill>
                              <a:srgbClr val="FFC000"/>
                            </a:solidFill>
                            <a:latin typeface="Cambria Math" panose="02040503050406030204" pitchFamily="18" charset="0"/>
                            <a:cs typeface="Calibri"/>
                          </a:rPr>
                          <m:t>𝑋</m:t>
                        </m:r>
                      </m:e>
                      <m:sub>
                        <m:r>
                          <a:rPr lang="en-US" sz="2000" i="1">
                            <a:solidFill>
                              <a:srgbClr val="FFC000"/>
                            </a:solidFill>
                            <a:latin typeface="Cambria Math" panose="02040503050406030204" pitchFamily="18" charset="0"/>
                            <a:cs typeface="Calibri"/>
                          </a:rPr>
                          <m:t>𝑖𝑗</m:t>
                        </m:r>
                      </m:sub>
                    </m:sSub>
                  </m:oMath>
                </a14:m>
                <a:r>
                  <a:rPr lang="en-US" sz="2000">
                    <a:cs typeface="Calibri"/>
                  </a:rPr>
                  <a:t>, then there must be a </a:t>
                </a:r>
                <a:r>
                  <a:rPr lang="en-US" sz="2000">
                    <a:solidFill>
                      <a:srgbClr val="FFC000"/>
                    </a:solidFill>
                    <a:cs typeface="Calibri"/>
                  </a:rPr>
                  <a:t>game during </a:t>
                </a:r>
                <a14:m>
                  <m:oMath xmlns:m="http://schemas.openxmlformats.org/officeDocument/2006/math">
                    <m:sSub>
                      <m:sSubPr>
                        <m:ctrlPr>
                          <a:rPr lang="en-US" sz="2000" i="1" smtClean="0">
                            <a:solidFill>
                              <a:srgbClr val="FFC000"/>
                            </a:solidFill>
                            <a:latin typeface="Cambria Math" panose="02040503050406030204" pitchFamily="18" charset="0"/>
                            <a:cs typeface="Calibri"/>
                          </a:rPr>
                        </m:ctrlPr>
                      </m:sSubPr>
                      <m:e>
                        <m:r>
                          <a:rPr lang="en-US" sz="2000" b="0" i="1" smtClean="0">
                            <a:solidFill>
                              <a:srgbClr val="FFC000"/>
                            </a:solidFill>
                            <a:latin typeface="Cambria Math" panose="02040503050406030204" pitchFamily="18" charset="0"/>
                            <a:cs typeface="Calibri"/>
                          </a:rPr>
                          <m:t>𝑍</m:t>
                        </m:r>
                      </m:e>
                      <m:sub>
                        <m:r>
                          <a:rPr lang="en-US" sz="2000" b="0" i="1" smtClean="0">
                            <a:solidFill>
                              <a:srgbClr val="FFC000"/>
                            </a:solidFill>
                            <a:latin typeface="Cambria Math" panose="02040503050406030204" pitchFamily="18" charset="0"/>
                            <a:cs typeface="Calibri"/>
                          </a:rPr>
                          <m:t>𝑖𝑗</m:t>
                        </m:r>
                      </m:sub>
                    </m:sSub>
                  </m:oMath>
                </a14:m>
                <a:r>
                  <a:rPr lang="en-US" sz="2000">
                    <a:cs typeface="Calibri"/>
                  </a:rPr>
                  <a:t>. This is to account for the bye-week:</a:t>
                </a:r>
              </a:p>
              <a:p>
                <a:pPr marL="0" indent="0" algn="ctr">
                  <a:buNone/>
                </a:pPr>
                <a14:m>
                  <m:oMath xmlns:m="http://schemas.openxmlformats.org/officeDocument/2006/math">
                    <m:nary>
                      <m:naryPr>
                        <m:chr m:val="∑"/>
                        <m:limLoc m:val="undOvr"/>
                        <m:subHide m:val="on"/>
                        <m:supHide m:val="on"/>
                        <m:ctrlPr>
                          <a:rPr lang="en-US" sz="2000" i="1">
                            <a:effectLst/>
                            <a:latin typeface="Cambria Math" panose="02040503050406030204" pitchFamily="18" charset="0"/>
                            <a:cs typeface="Times New Roman" panose="02020603050405020304" pitchFamily="18" charset="0"/>
                          </a:rPr>
                        </m:ctrlPr>
                      </m:naryPr>
                      <m:sub/>
                      <m:sup/>
                      <m:e>
                        <m:sSub>
                          <m:sSubPr>
                            <m:ctrlPr>
                              <a:rPr lang="en-US" sz="2000" i="1">
                                <a:effectLst/>
                                <a:latin typeface="Cambria Math" panose="02040503050406030204" pitchFamily="18" charset="0"/>
                                <a:cs typeface="Times New Roman" panose="02020603050405020304" pitchFamily="18" charset="0"/>
                              </a:rPr>
                            </m:ctrlPr>
                          </m:sSubPr>
                          <m:e>
                            <m:r>
                              <a:rPr lang="en-CA" sz="2000" i="1">
                                <a:effectLst/>
                                <a:latin typeface="Cambria Math" panose="02040503050406030204" pitchFamily="18" charset="0"/>
                                <a:ea typeface="Corbel" panose="020B0503020204020204" pitchFamily="34" charset="0"/>
                                <a:cs typeface="Times New Roman" panose="02020603050405020304" pitchFamily="18" charset="0"/>
                              </a:rPr>
                              <m:t>𝑍</m:t>
                            </m:r>
                          </m:e>
                          <m:sub>
                            <m:r>
                              <a:rPr lang="en-CA" sz="2000" i="1">
                                <a:effectLst/>
                                <a:latin typeface="Cambria Math" panose="02040503050406030204" pitchFamily="18" charset="0"/>
                                <a:ea typeface="Corbel" panose="020B0503020204020204" pitchFamily="34" charset="0"/>
                                <a:cs typeface="Times New Roman" panose="02020603050405020304" pitchFamily="18" charset="0"/>
                              </a:rPr>
                              <m:t>𝑖𝑗</m:t>
                            </m:r>
                          </m:sub>
                        </m:sSub>
                        <m:r>
                          <a:rPr lang="en-CA" sz="2000" i="1">
                            <a:effectLst/>
                            <a:latin typeface="Cambria Math" panose="02040503050406030204" pitchFamily="18" charset="0"/>
                            <a:ea typeface="Corbel" panose="020B0503020204020204" pitchFamily="34" charset="0"/>
                            <a:cs typeface="Times New Roman" panose="02020603050405020304" pitchFamily="18" charset="0"/>
                          </a:rPr>
                          <m:t>=</m:t>
                        </m:r>
                        <m:nary>
                          <m:naryPr>
                            <m:chr m:val="∑"/>
                            <m:limLoc m:val="undOvr"/>
                            <m:subHide m:val="on"/>
                            <m:supHide m:val="on"/>
                            <m:ctrlPr>
                              <a:rPr lang="en-US" sz="2000" i="1">
                                <a:effectLst/>
                                <a:latin typeface="Cambria Math" panose="02040503050406030204" pitchFamily="18" charset="0"/>
                                <a:cs typeface="Times New Roman" panose="02020603050405020304" pitchFamily="18" charset="0"/>
                              </a:rPr>
                            </m:ctrlPr>
                          </m:naryPr>
                          <m:sub/>
                          <m:sup/>
                          <m:e>
                            <m:sSub>
                              <m:sSubPr>
                                <m:ctrlPr>
                                  <a:rPr lang="en-US" sz="2000" i="1">
                                    <a:effectLst/>
                                    <a:latin typeface="Cambria Math" panose="02040503050406030204" pitchFamily="18" charset="0"/>
                                    <a:cs typeface="Times New Roman" panose="02020603050405020304" pitchFamily="18" charset="0"/>
                                  </a:rPr>
                                </m:ctrlPr>
                              </m:sSubPr>
                              <m:e>
                                <m:r>
                                  <a:rPr lang="en-CA" sz="2000" i="1">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effectLst/>
                                    <a:latin typeface="Cambria Math" panose="02040503050406030204" pitchFamily="18" charset="0"/>
                                    <a:ea typeface="Corbel" panose="020B0503020204020204" pitchFamily="34" charset="0"/>
                                    <a:cs typeface="Times New Roman" panose="02020603050405020304" pitchFamily="18" charset="0"/>
                                  </a:rPr>
                                  <m:t>𝑖𝑗</m:t>
                                </m:r>
                              </m:sub>
                            </m:sSub>
                          </m:e>
                        </m:nary>
                      </m:e>
                    </m:nary>
                  </m:oMath>
                </a14:m>
                <a:r>
                  <a:rPr lang="en-US" sz="2000">
                    <a:cs typeface="Calibri"/>
                  </a:rPr>
                  <a:t> </a:t>
                </a:r>
              </a:p>
            </p:txBody>
          </p:sp>
        </mc:Choice>
        <mc:Fallback>
          <p:sp>
            <p:nvSpPr>
              <p:cNvPr id="3" name="Content Placeholder 2">
                <a:extLst>
                  <a:ext uri="{FF2B5EF4-FFF2-40B4-BE49-F238E27FC236}">
                    <a16:creationId xmlns:a16="http://schemas.microsoft.com/office/drawing/2014/main" id="{D5098F23-F7E6-4E74-8CC6-C69A16986B1A}"/>
                  </a:ext>
                </a:extLst>
              </p:cNvPr>
              <p:cNvSpPr>
                <a:spLocks noGrp="1" noRot="1" noChangeAspect="1" noMove="1" noResize="1" noEditPoints="1" noAdjustHandles="1" noChangeArrowheads="1" noChangeShapeType="1" noTextEdit="1"/>
              </p:cNvSpPr>
              <p:nvPr>
                <p:ph idx="1"/>
              </p:nvPr>
            </p:nvSpPr>
            <p:spPr>
              <a:xfrm>
                <a:off x="5069939" y="1828800"/>
                <a:ext cx="6602407" cy="4502552"/>
              </a:xfrm>
              <a:blipFill>
                <a:blip r:embed="rId3"/>
                <a:stretch>
                  <a:fillRect l="-739" t="-1624" r="-831" b="-7442"/>
                </a:stretch>
              </a:blipFill>
            </p:spPr>
            <p:txBody>
              <a:bodyPr/>
              <a:lstStyle/>
              <a:p>
                <a:r>
                  <a:rPr lang="en-US">
                    <a:noFill/>
                  </a:rPr>
                  <a:t> </a:t>
                </a:r>
              </a:p>
            </p:txBody>
          </p:sp>
        </mc:Fallback>
      </mc:AlternateContent>
    </p:spTree>
    <p:extLst>
      <p:ext uri="{BB962C8B-B14F-4D97-AF65-F5344CB8AC3E}">
        <p14:creationId xmlns:p14="http://schemas.microsoft.com/office/powerpoint/2010/main" val="94323883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68E7-7868-4A06-8C67-A64BA2B4E3EB}"/>
              </a:ext>
            </a:extLst>
          </p:cNvPr>
          <p:cNvSpPr>
            <a:spLocks noGrp="1"/>
          </p:cNvSpPr>
          <p:nvPr>
            <p:ph type="title"/>
          </p:nvPr>
        </p:nvSpPr>
        <p:spPr>
          <a:xfrm>
            <a:off x="838200" y="365125"/>
            <a:ext cx="6254496" cy="1828800"/>
          </a:xfrm>
        </p:spPr>
        <p:txBody>
          <a:bodyPr vert="horz" lIns="91440" tIns="45720" rIns="91440" bIns="45720" rtlCol="0" anchor="ctr">
            <a:normAutofit/>
          </a:bodyPr>
          <a:lstStyle/>
          <a:p>
            <a:r>
              <a:rPr lang="en-US" sz="4400"/>
              <a:t>Constraints – Days of the week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098F23-F7E6-4E74-8CC6-C69A16986B1A}"/>
                  </a:ext>
                </a:extLst>
              </p:cNvPr>
              <p:cNvSpPr>
                <a:spLocks noGrp="1"/>
              </p:cNvSpPr>
              <p:nvPr>
                <p:ph type="body" sz="half" idx="2"/>
              </p:nvPr>
            </p:nvSpPr>
            <p:spPr>
              <a:xfrm>
                <a:off x="451413" y="2010060"/>
                <a:ext cx="6641283" cy="3858768"/>
              </a:xfrm>
            </p:spPr>
            <p:txBody>
              <a:bodyPr vert="horz" lIns="91440" tIns="45720" rIns="91440" bIns="45720" rtlCol="0">
                <a:noAutofit/>
              </a:bodyPr>
              <a:lstStyle/>
              <a:p>
                <a:pPr marL="285750" indent="-228600">
                  <a:lnSpc>
                    <a:spcPct val="150000"/>
                  </a:lnSpc>
                  <a:buFont typeface="Arial" panose="020B0604020202020204" pitchFamily="34" charset="0"/>
                  <a:buChar char="•"/>
                </a:pPr>
                <a:r>
                  <a:rPr lang="en-US" sz="1800"/>
                  <a:t>Games are </a:t>
                </a:r>
                <a:r>
                  <a:rPr lang="en-US" sz="1800">
                    <a:solidFill>
                      <a:srgbClr val="FFC000"/>
                    </a:solidFill>
                  </a:rPr>
                  <a:t>not played on Tuesdays, Wednesdays, and Fridays</a:t>
                </a:r>
                <a:r>
                  <a:rPr lang="en-US" sz="1800"/>
                  <a:t>:</a:t>
                </a:r>
              </a:p>
              <a:p>
                <a:pPr algn="ctr">
                  <a:lnSpc>
                    <a:spcPct val="150000"/>
                  </a:lnSpc>
                </a:pPr>
                <a14:m>
                  <m:oMath xmlns:m="http://schemas.openxmlformats.org/officeDocument/2006/math">
                    <m:nary>
                      <m:naryPr>
                        <m:chr m:val="∑"/>
                        <m:limLoc m:val="undOvr"/>
                        <m:subHide m:val="on"/>
                        <m:supHide m:val="on"/>
                        <m:ctrlPr>
                          <a:rPr lang="en-US" sz="1800" i="1">
                            <a:effectLst/>
                            <a:latin typeface="Cambria Math" panose="02040503050406030204" pitchFamily="18" charset="0"/>
                          </a:rPr>
                        </m:ctrlPr>
                      </m:naryPr>
                      <m:sub/>
                      <m:sup/>
                      <m:e>
                        <m:sSub>
                          <m:sSubPr>
                            <m:ctrlPr>
                              <a:rPr lang="en-US" sz="1800" i="1">
                                <a:effectLst/>
                                <a:latin typeface="Cambria Math" panose="02040503050406030204" pitchFamily="18" charset="0"/>
                              </a:rPr>
                            </m:ctrlPr>
                          </m:sSubPr>
                          <m:e>
                            <m:r>
                              <a:rPr lang="en-US" sz="1800" b="0" i="1">
                                <a:effectLst/>
                                <a:latin typeface="Cambria Math" panose="02040503050406030204" pitchFamily="18" charset="0"/>
                              </a:rPr>
                              <m:t>𝑋</m:t>
                            </m:r>
                          </m:e>
                          <m:sub>
                            <m:r>
                              <a:rPr lang="en-US" sz="1800" b="0" i="1">
                                <a:effectLst/>
                                <a:latin typeface="Cambria Math" panose="02040503050406030204" pitchFamily="18" charset="0"/>
                              </a:rPr>
                              <m:t>𝑖𝑗</m:t>
                            </m:r>
                          </m:sub>
                        </m:sSub>
                      </m:e>
                    </m:nary>
                    <m:r>
                      <a:rPr lang="en-US" sz="1800" b="0" i="1">
                        <a:effectLst/>
                        <a:latin typeface="Cambria Math" panose="02040503050406030204" pitchFamily="18" charset="0"/>
                      </a:rPr>
                      <m:t> =0,</m:t>
                    </m:r>
                    <m:r>
                      <a:rPr lang="en-US" sz="1800" b="0" i="1">
                        <a:latin typeface="Cambria Math" panose="02040503050406030204" pitchFamily="18" charset="0"/>
                      </a:rPr>
                      <m:t>𝑓𝑜𝑟</m:t>
                    </m:r>
                    <m:r>
                      <a:rPr lang="en-US" sz="1800" b="0" i="1">
                        <a:latin typeface="Cambria Math" panose="02040503050406030204" pitchFamily="18" charset="0"/>
                      </a:rPr>
                      <m:t> </m:t>
                    </m:r>
                    <m:r>
                      <a:rPr lang="en-US" sz="1800" b="0" i="1">
                        <a:latin typeface="Cambria Math" panose="02040503050406030204" pitchFamily="18" charset="0"/>
                      </a:rPr>
                      <m:t>𝑒𝑎𝑐h</m:t>
                    </m:r>
                    <m:r>
                      <a:rPr lang="en-US" sz="1800" b="0" i="1">
                        <a:latin typeface="Cambria Math" panose="02040503050406030204" pitchFamily="18" charset="0"/>
                      </a:rPr>
                      <m:t> </m:t>
                    </m:r>
                    <m:r>
                      <a:rPr lang="en-US" sz="1800" b="0" i="1">
                        <a:latin typeface="Cambria Math" panose="02040503050406030204" pitchFamily="18" charset="0"/>
                      </a:rPr>
                      <m:t>𝑗</m:t>
                    </m:r>
                    <m:r>
                      <a:rPr lang="en-US" sz="1800" b="0" i="1">
                        <a:latin typeface="Cambria Math" panose="02040503050406030204" pitchFamily="18" charset="0"/>
                      </a:rPr>
                      <m:t> </m:t>
                    </m:r>
                    <m:r>
                      <a:rPr lang="en-US" sz="1800" b="0" i="1">
                        <a:latin typeface="Cambria Math" panose="02040503050406030204" pitchFamily="18" charset="0"/>
                      </a:rPr>
                      <m:t>𝑤h𝑒𝑟𝑒</m:t>
                    </m:r>
                    <m:r>
                      <a:rPr lang="en-US" sz="1800" b="0" i="1">
                        <a:latin typeface="Cambria Math" panose="02040503050406030204" pitchFamily="18" charset="0"/>
                      </a:rPr>
                      <m:t> </m:t>
                    </m:r>
                    <m:r>
                      <a:rPr lang="en-US" sz="1800" b="0" i="1">
                        <a:latin typeface="Cambria Math" panose="02040503050406030204" pitchFamily="18" charset="0"/>
                      </a:rPr>
                      <m:t>𝑖𝑡</m:t>
                    </m:r>
                    <m:r>
                      <a:rPr lang="en-US" sz="1800" b="0" i="1">
                        <a:latin typeface="Cambria Math" panose="02040503050406030204" pitchFamily="18" charset="0"/>
                      </a:rPr>
                      <m:t> </m:t>
                    </m:r>
                    <m:r>
                      <a:rPr lang="en-US" sz="1800" b="0" i="1">
                        <a:latin typeface="Cambria Math" panose="02040503050406030204" pitchFamily="18" charset="0"/>
                      </a:rPr>
                      <m:t>𝑖𝑠</m:t>
                    </m:r>
                    <m:r>
                      <a:rPr lang="en-US" sz="1800" b="0" i="1">
                        <a:latin typeface="Cambria Math" panose="02040503050406030204" pitchFamily="18" charset="0"/>
                      </a:rPr>
                      <m:t> </m:t>
                    </m:r>
                    <m:r>
                      <a:rPr lang="en-US" sz="1800" b="0" i="1">
                        <a:latin typeface="Cambria Math" panose="02040503050406030204" pitchFamily="18" charset="0"/>
                      </a:rPr>
                      <m:t>𝑇𝑢𝑒𝑠</m:t>
                    </m:r>
                    <m:r>
                      <a:rPr lang="en-US" sz="1800" b="0" i="1">
                        <a:latin typeface="Cambria Math" panose="02040503050406030204" pitchFamily="18" charset="0"/>
                      </a:rPr>
                      <m:t>, </m:t>
                    </m:r>
                    <m:r>
                      <a:rPr lang="en-US" sz="1800" b="0" i="1">
                        <a:latin typeface="Cambria Math" panose="02040503050406030204" pitchFamily="18" charset="0"/>
                      </a:rPr>
                      <m:t>𝑊𝑒𝑑</m:t>
                    </m:r>
                    <m:r>
                      <a:rPr lang="en-US" sz="1800" b="0" i="1">
                        <a:latin typeface="Cambria Math" panose="02040503050406030204" pitchFamily="18" charset="0"/>
                      </a:rPr>
                      <m:t>, </m:t>
                    </m:r>
                    <m:r>
                      <a:rPr lang="en-US" sz="1800" b="0" i="1">
                        <a:latin typeface="Cambria Math" panose="02040503050406030204" pitchFamily="18" charset="0"/>
                      </a:rPr>
                      <m:t>𝑎𝑛𝑑</m:t>
                    </m:r>
                    <m:r>
                      <a:rPr lang="en-US" sz="1800" b="0" i="1">
                        <a:latin typeface="Cambria Math" panose="02040503050406030204" pitchFamily="18" charset="0"/>
                      </a:rPr>
                      <m:t> </m:t>
                    </m:r>
                    <m:r>
                      <a:rPr lang="en-US" sz="1800" b="0" i="1">
                        <a:latin typeface="Cambria Math" panose="02040503050406030204" pitchFamily="18" charset="0"/>
                      </a:rPr>
                      <m:t>𝐹𝑟𝑖</m:t>
                    </m:r>
                  </m:oMath>
                </a14:m>
                <a:r>
                  <a:rPr lang="en-US" sz="1800"/>
                  <a:t> </a:t>
                </a:r>
              </a:p>
              <a:p>
                <a:pPr marL="285750" indent="-228600">
                  <a:lnSpc>
                    <a:spcPct val="150000"/>
                  </a:lnSpc>
                  <a:buFont typeface="Arial" panose="020B0604020202020204" pitchFamily="34" charset="0"/>
                  <a:buChar char="•"/>
                </a:pPr>
                <a:r>
                  <a:rPr lang="en-US" sz="1800"/>
                  <a:t>Games are </a:t>
                </a:r>
                <a:r>
                  <a:rPr lang="en-US" sz="1800">
                    <a:solidFill>
                      <a:srgbClr val="FFC000"/>
                    </a:solidFill>
                  </a:rPr>
                  <a:t>not played on Saturday during weeks 1-13, and 17</a:t>
                </a:r>
                <a:r>
                  <a:rPr lang="en-US" sz="1800"/>
                  <a:t>:</a:t>
                </a:r>
              </a:p>
              <a:p>
                <a:pPr algn="ctr">
                  <a:lnSpc>
                    <a:spcPct val="150000"/>
                  </a:lnSpc>
                </a:pPr>
                <a14:m>
                  <m:oMathPara xmlns:m="http://schemas.openxmlformats.org/officeDocument/2006/math">
                    <m:oMathParaPr>
                      <m:jc m:val="centerGroup"/>
                    </m:oMathParaPr>
                    <m:oMath xmlns:m="http://schemas.openxmlformats.org/officeDocument/2006/math">
                      <m:sSub>
                        <m:sSubPr>
                          <m:ctrlPr>
                            <a:rPr lang="en-CA" sz="1800" i="1">
                              <a:latin typeface="Cambria Math" panose="02040503050406030204" pitchFamily="18" charset="0"/>
                            </a:rPr>
                          </m:ctrlPr>
                        </m:sSubPr>
                        <m:e>
                          <m:r>
                            <a:rPr lang="en-CA" sz="1800" i="1">
                              <a:latin typeface="Cambria Math" panose="02040503050406030204" pitchFamily="18" charset="0"/>
                            </a:rPr>
                            <m:t>𝑋</m:t>
                          </m:r>
                        </m:e>
                        <m:sub>
                          <m:r>
                            <a:rPr lang="en-CA" sz="1800" i="1">
                              <a:latin typeface="Cambria Math" panose="02040503050406030204" pitchFamily="18" charset="0"/>
                            </a:rPr>
                            <m:t>𝑖</m:t>
                          </m:r>
                          <m:r>
                            <a:rPr lang="en-CA" sz="1800" i="1">
                              <a:latin typeface="Cambria Math" panose="02040503050406030204" pitchFamily="18" charset="0"/>
                            </a:rPr>
                            <m:t>,   </m:t>
                          </m:r>
                          <m:r>
                            <a:rPr lang="en-CA" sz="1800" i="1">
                              <a:latin typeface="Cambria Math" panose="02040503050406030204" pitchFamily="18" charset="0"/>
                            </a:rPr>
                            <m:t>𝑆𝑎𝑡𝑢𝑟𝑑𝑎𝑦</m:t>
                          </m:r>
                        </m:sub>
                      </m:sSub>
                      <m:r>
                        <a:rPr lang="en-CA" sz="1800" i="1">
                          <a:latin typeface="Cambria Math" panose="02040503050406030204" pitchFamily="18" charset="0"/>
                        </a:rPr>
                        <m:t>=0, </m:t>
                      </m:r>
                      <m:r>
                        <a:rPr lang="en-CA" sz="1800" i="1">
                          <a:latin typeface="Cambria Math" panose="02040503050406030204" pitchFamily="18" charset="0"/>
                        </a:rPr>
                        <m:t>𝑓𝑜𝑟</m:t>
                      </m:r>
                      <m:r>
                        <a:rPr lang="en-CA" sz="1800" i="1">
                          <a:latin typeface="Cambria Math" panose="02040503050406030204" pitchFamily="18" charset="0"/>
                        </a:rPr>
                        <m:t> </m:t>
                      </m:r>
                      <m:r>
                        <a:rPr lang="en-CA" sz="1800" i="1">
                          <a:latin typeface="Cambria Math" panose="02040503050406030204" pitchFamily="18" charset="0"/>
                        </a:rPr>
                        <m:t>𝑒𝑎𝑐h</m:t>
                      </m:r>
                      <m:r>
                        <a:rPr lang="en-CA" sz="1800" i="1">
                          <a:latin typeface="Cambria Math" panose="02040503050406030204" pitchFamily="18" charset="0"/>
                        </a:rPr>
                        <m:t> </m:t>
                      </m:r>
                      <m:r>
                        <a:rPr lang="en-CA" sz="1800" i="1">
                          <a:latin typeface="Cambria Math" panose="02040503050406030204" pitchFamily="18" charset="0"/>
                        </a:rPr>
                        <m:t>𝑖</m:t>
                      </m:r>
                      <m:r>
                        <a:rPr lang="en-CA" sz="1800" i="1">
                          <a:latin typeface="Cambria Math" panose="02040503050406030204" pitchFamily="18" charset="0"/>
                        </a:rPr>
                        <m:t> </m:t>
                      </m:r>
                      <m:r>
                        <a:rPr lang="en-CA" sz="1800" i="1">
                          <a:latin typeface="Cambria Math" panose="02040503050406030204" pitchFamily="18" charset="0"/>
                        </a:rPr>
                        <m:t>𝑤𝑒𝑒𝑘𝑠</m:t>
                      </m:r>
                      <m:r>
                        <a:rPr lang="en-CA" sz="1800" i="1">
                          <a:latin typeface="Cambria Math" panose="02040503050406030204" pitchFamily="18" charset="0"/>
                        </a:rPr>
                        <m:t> 1−13 </m:t>
                      </m:r>
                      <m:r>
                        <a:rPr lang="en-CA" sz="1800" i="1">
                          <a:latin typeface="Cambria Math" panose="02040503050406030204" pitchFamily="18" charset="0"/>
                        </a:rPr>
                        <m:t>𝑎𝑛𝑑</m:t>
                      </m:r>
                      <m:r>
                        <a:rPr lang="en-CA" sz="1800" i="1">
                          <a:latin typeface="Cambria Math" panose="02040503050406030204" pitchFamily="18" charset="0"/>
                        </a:rPr>
                        <m:t> 17</m:t>
                      </m:r>
                    </m:oMath>
                  </m:oMathPara>
                </a14:m>
                <a:endParaRPr lang="en-CA" sz="1800"/>
              </a:p>
              <a:p>
                <a:pPr marL="342900" indent="-228600">
                  <a:lnSpc>
                    <a:spcPct val="150000"/>
                  </a:lnSpc>
                  <a:buFont typeface="Arial" panose="020B0604020202020204" pitchFamily="34" charset="0"/>
                  <a:buChar char="•"/>
                </a:pPr>
                <a:r>
                  <a:rPr lang="en-US" sz="1800"/>
                  <a:t>If the team </a:t>
                </a:r>
                <a:r>
                  <a:rPr lang="en-US" sz="1800">
                    <a:solidFill>
                      <a:srgbClr val="FFC000"/>
                    </a:solidFill>
                  </a:rPr>
                  <a:t>plays on Sunday on week </a:t>
                </a:r>
                <a:r>
                  <a:rPr lang="en-US" sz="1800" err="1">
                    <a:solidFill>
                      <a:srgbClr val="FFC000"/>
                    </a:solidFill>
                  </a:rPr>
                  <a:t>i</a:t>
                </a:r>
                <a:r>
                  <a:rPr lang="en-US" sz="1800">
                    <a:solidFill>
                      <a:srgbClr val="FFC000"/>
                    </a:solidFill>
                  </a:rPr>
                  <a:t>, they cannot play on Monday week i+1</a:t>
                </a:r>
                <a:r>
                  <a:rPr lang="en-US" sz="1800"/>
                  <a:t>:</a:t>
                </a:r>
              </a:p>
              <a:p>
                <a:pPr>
                  <a:lnSpc>
                    <a:spcPct val="150000"/>
                  </a:lnSpc>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𝑆𝑢𝑛𝑑𝑎𝑦</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𝑋</m:t>
                          </m:r>
                        </m:e>
                        <m:sub>
                          <m:r>
                            <a:rPr lang="en-US" sz="1800" i="1">
                              <a:latin typeface="Cambria Math" panose="02040503050406030204" pitchFamily="18" charset="0"/>
                            </a:rPr>
                            <m:t>𝑖</m:t>
                          </m:r>
                          <m:r>
                            <a:rPr lang="en-US" sz="1800" i="1">
                              <a:latin typeface="Cambria Math" panose="02040503050406030204" pitchFamily="18" charset="0"/>
                            </a:rPr>
                            <m:t>+1,   </m:t>
                          </m:r>
                          <m:r>
                            <a:rPr lang="en-US" sz="1800" i="1">
                              <a:latin typeface="Cambria Math" panose="02040503050406030204" pitchFamily="18" charset="0"/>
                            </a:rPr>
                            <m:t>𝑀𝑜𝑛𝑑𝑎𝑦</m:t>
                          </m:r>
                        </m:sub>
                      </m:sSub>
                      <m:r>
                        <a:rPr lang="en-US" sz="1800" i="1">
                          <a:latin typeface="Cambria Math" panose="02040503050406030204" pitchFamily="18" charset="0"/>
                        </a:rPr>
                        <m:t>≤1, </m:t>
                      </m:r>
                      <m:r>
                        <a:rPr lang="en-US" sz="1800" i="1">
                          <a:latin typeface="Cambria Math" panose="02040503050406030204" pitchFamily="18" charset="0"/>
                        </a:rPr>
                        <m:t>𝑤h𝑒𝑟𝑒</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i="1">
                          <a:latin typeface="Cambria Math" panose="02040503050406030204" pitchFamily="18" charset="0"/>
                        </a:rPr>
                        <m:t>𝑟𝑢𝑛𝑠</m:t>
                      </m:r>
                      <m:r>
                        <a:rPr lang="en-US" sz="1800" i="1">
                          <a:latin typeface="Cambria Math" panose="02040503050406030204" pitchFamily="18" charset="0"/>
                        </a:rPr>
                        <m:t> </m:t>
                      </m:r>
                      <m:r>
                        <a:rPr lang="en-US" sz="1800" i="1">
                          <a:latin typeface="Cambria Math" panose="02040503050406030204" pitchFamily="18" charset="0"/>
                        </a:rPr>
                        <m:t>𝑓𝑟𝑜𝑚</m:t>
                      </m:r>
                      <m:r>
                        <a:rPr lang="en-US" sz="1800" i="1">
                          <a:latin typeface="Cambria Math" panose="02040503050406030204" pitchFamily="18" charset="0"/>
                        </a:rPr>
                        <m:t> 2 </m:t>
                      </m:r>
                      <m:r>
                        <a:rPr lang="en-US" sz="1800" i="1">
                          <a:latin typeface="Cambria Math" panose="02040503050406030204" pitchFamily="18" charset="0"/>
                        </a:rPr>
                        <m:t>𝑡𝑜</m:t>
                      </m:r>
                      <m:r>
                        <a:rPr lang="en-US" sz="1800" i="1">
                          <a:latin typeface="Cambria Math" panose="02040503050406030204" pitchFamily="18" charset="0"/>
                        </a:rPr>
                        <m:t> 18</m:t>
                      </m:r>
                    </m:oMath>
                  </m:oMathPara>
                </a14:m>
                <a:endParaRPr lang="en-US" sz="1800" i="1">
                  <a:latin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D5098F23-F7E6-4E74-8CC6-C69A16986B1A}"/>
                  </a:ext>
                </a:extLst>
              </p:cNvPr>
              <p:cNvSpPr>
                <a:spLocks noGrp="1" noRot="1" noChangeAspect="1" noMove="1" noResize="1" noEditPoints="1" noAdjustHandles="1" noChangeArrowheads="1" noChangeShapeType="1" noTextEdit="1"/>
              </p:cNvSpPr>
              <p:nvPr>
                <p:ph type="body" sz="half" idx="2"/>
              </p:nvPr>
            </p:nvSpPr>
            <p:spPr>
              <a:xfrm>
                <a:off x="451413" y="2010060"/>
                <a:ext cx="6641283" cy="3858768"/>
              </a:xfrm>
              <a:blipFill>
                <a:blip r:embed="rId2"/>
                <a:stretch>
                  <a:fillRect/>
                </a:stretch>
              </a:blipFill>
            </p:spPr>
            <p:txBody>
              <a:bodyPr/>
              <a:lstStyle/>
              <a:p>
                <a:r>
                  <a:rPr lang="en-US">
                    <a:noFill/>
                  </a:rPr>
                  <a:t> </a:t>
                </a:r>
              </a:p>
            </p:txBody>
          </p:sp>
        </mc:Fallback>
      </mc:AlternateContent>
      <p:pic>
        <p:nvPicPr>
          <p:cNvPr id="12" name="Picture 4" descr="Calendar">
            <a:extLst>
              <a:ext uri="{FF2B5EF4-FFF2-40B4-BE49-F238E27FC236}">
                <a16:creationId xmlns:a16="http://schemas.microsoft.com/office/drawing/2014/main" id="{66C4B34B-9937-4898-8BD7-4CBAA6E9A85F}"/>
              </a:ext>
            </a:extLst>
          </p:cNvPr>
          <p:cNvPicPr>
            <a:picLocks noChangeAspect="1"/>
          </p:cNvPicPr>
          <p:nvPr/>
        </p:nvPicPr>
        <p:blipFill rotWithShape="1">
          <a:blip r:embed="rId3"/>
          <a:srcRect l="29390" r="25450" b="-1"/>
          <a:stretch/>
        </p:blipFill>
        <p:spPr>
          <a:xfrm>
            <a:off x="7552266" y="10"/>
            <a:ext cx="4639733" cy="6857990"/>
          </a:xfrm>
          <a:prstGeom prst="rect">
            <a:avLst/>
          </a:prstGeom>
        </p:spPr>
      </p:pic>
    </p:spTree>
    <p:extLst>
      <p:ext uri="{BB962C8B-B14F-4D97-AF65-F5344CB8AC3E}">
        <p14:creationId xmlns:p14="http://schemas.microsoft.com/office/powerpoint/2010/main" val="81654782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1"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6468E7-7868-4A06-8C67-A64BA2B4E3EB}"/>
              </a:ext>
            </a:extLst>
          </p:cNvPr>
          <p:cNvSpPr>
            <a:spLocks noGrp="1"/>
          </p:cNvSpPr>
          <p:nvPr>
            <p:ph type="title"/>
          </p:nvPr>
        </p:nvSpPr>
        <p:spPr>
          <a:xfrm>
            <a:off x="833002" y="365125"/>
            <a:ext cx="10520702" cy="1325563"/>
          </a:xfrm>
        </p:spPr>
        <p:txBody>
          <a:bodyPr>
            <a:normAutofit/>
          </a:bodyPr>
          <a:lstStyle/>
          <a:p>
            <a:r>
              <a:rPr lang="en-US">
                <a:solidFill>
                  <a:srgbClr val="FFFFFF"/>
                </a:solidFill>
                <a:cs typeface="Calibri Light"/>
              </a:rPr>
              <a:t>Constraints – Days of the week (Cont.) </a:t>
            </a:r>
            <a:endParaRPr lang="en-US">
              <a:solidFill>
                <a:srgbClr val="FFFFFF"/>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5098F23-F7E6-4E74-8CC6-C69A16986B1A}"/>
                  </a:ext>
                </a:extLst>
              </p:cNvPr>
              <p:cNvSpPr>
                <a:spLocks noGrp="1"/>
              </p:cNvSpPr>
              <p:nvPr>
                <p:ph idx="1"/>
              </p:nvPr>
            </p:nvSpPr>
            <p:spPr>
              <a:xfrm>
                <a:off x="838201" y="2022601"/>
                <a:ext cx="10515598" cy="4154361"/>
              </a:xfrm>
            </p:spPr>
            <p:txBody>
              <a:bodyPr vert="horz" lIns="91440" tIns="45720" rIns="91440" bIns="45720" rtlCol="0">
                <a:normAutofit/>
              </a:bodyPr>
              <a:lstStyle/>
              <a:p>
                <a:r>
                  <a:rPr lang="en-CA" sz="2000">
                    <a:solidFill>
                      <a:srgbClr val="FFFFFF"/>
                    </a:solidFill>
                    <a:effectLst/>
                    <a:ea typeface="Corbel" panose="020B0503020204020204" pitchFamily="34" charset="0"/>
                    <a:cs typeface="Corbel" panose="020B0503020204020204" pitchFamily="34" charset="0"/>
                  </a:rPr>
                  <a:t>Must have </a:t>
                </a:r>
                <a:r>
                  <a:rPr lang="en-CA" sz="2000">
                    <a:solidFill>
                      <a:srgbClr val="FFC000"/>
                    </a:solidFill>
                    <a:effectLst/>
                    <a:ea typeface="Corbel" panose="020B0503020204020204" pitchFamily="34" charset="0"/>
                    <a:cs typeface="Corbel" panose="020B0503020204020204" pitchFamily="34" charset="0"/>
                  </a:rPr>
                  <a:t>1 Monday and 1 Thursday in the schedule</a:t>
                </a:r>
                <a:r>
                  <a:rPr lang="en-CA" sz="2000">
                    <a:solidFill>
                      <a:srgbClr val="FFFFFF"/>
                    </a:solidFill>
                    <a:effectLst/>
                    <a:ea typeface="Corbel" panose="020B0503020204020204" pitchFamily="34" charset="0"/>
                    <a:cs typeface="Corbel" panose="020B0503020204020204" pitchFamily="34" charset="0"/>
                  </a:rPr>
                  <a:t>:</a:t>
                </a:r>
              </a:p>
              <a:p>
                <a:pPr marL="0" indent="0" algn="ctr">
                  <a:buNone/>
                </a:pPr>
                <a14:m>
                  <m:oMath xmlns:m="http://schemas.openxmlformats.org/officeDocument/2006/math">
                    <m:nary>
                      <m:naryPr>
                        <m:chr m:val="∑"/>
                        <m:limLoc m:val="undOvr"/>
                        <m:subHide m:val="on"/>
                        <m:supHide m:val="on"/>
                        <m:ctrlPr>
                          <a:rPr lang="en-US" sz="2000" i="1">
                            <a:solidFill>
                              <a:srgbClr val="FFFFFF"/>
                            </a:solidFill>
                            <a:effectLst/>
                            <a:latin typeface="Cambria Math" panose="02040503050406030204" pitchFamily="18" charset="0"/>
                            <a:cs typeface="Times New Roman" panose="02020603050405020304" pitchFamily="18" charset="0"/>
                          </a:rPr>
                        </m:ctrlPr>
                      </m:naryPr>
                      <m:sub/>
                      <m:sup/>
                      <m:e>
                        <m:sSub>
                          <m:sSubPr>
                            <m:ctrlPr>
                              <a:rPr lang="en-US" sz="2000" i="1">
                                <a:solidFill>
                                  <a:srgbClr val="FFFFFF"/>
                                </a:solidFill>
                                <a:effectLst/>
                                <a:latin typeface="Cambria Math" panose="02040503050406030204" pitchFamily="18" charset="0"/>
                                <a:cs typeface="Times New Roman" panose="02020603050405020304" pitchFamily="18" charset="0"/>
                              </a:rPr>
                            </m:ctrlPr>
                          </m:sSubPr>
                          <m:e>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𝑀𝑜𝑛𝑑𝑎𝑦</m:t>
                            </m:r>
                          </m:sub>
                        </m:sSub>
                      </m:e>
                    </m:nary>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=1</m:t>
                    </m:r>
                    <m:r>
                      <a:rPr lang="en-US" sz="2000" b="0" i="0">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&amp;</m:t>
                    </m:r>
                    <m:nary>
                      <m:naryPr>
                        <m:chr m:val="∑"/>
                        <m:limLoc m:val="undOvr"/>
                        <m:subHide m:val="on"/>
                        <m:supHide m:val="on"/>
                        <m:ctrlPr>
                          <a:rPr lang="en-US" sz="2000" i="1">
                            <a:solidFill>
                              <a:srgbClr val="FFFFFF"/>
                            </a:solidFill>
                            <a:latin typeface="Cambria Math" panose="02040503050406030204" pitchFamily="18" charset="0"/>
                          </a:rPr>
                        </m:ctrlPr>
                      </m:naryPr>
                      <m:sub/>
                      <m:sup/>
                      <m:e>
                        <m:sSub>
                          <m:sSubPr>
                            <m:ctrlPr>
                              <a:rPr lang="en-US" sz="2000" i="1">
                                <a:solidFill>
                                  <a:srgbClr val="FFFFFF"/>
                                </a:solidFill>
                                <a:latin typeface="Cambria Math" panose="02040503050406030204" pitchFamily="18" charset="0"/>
                              </a:rPr>
                            </m:ctrlPr>
                          </m:sSubPr>
                          <m:e>
                            <m:r>
                              <a:rPr lang="en-CA" sz="2000" i="1">
                                <a:solidFill>
                                  <a:srgbClr val="FFFFFF"/>
                                </a:solidFill>
                                <a:latin typeface="Cambria Math" panose="02040503050406030204" pitchFamily="18" charset="0"/>
                              </a:rPr>
                              <m:t>𝑋</m:t>
                            </m:r>
                          </m:e>
                          <m:sub>
                            <m:r>
                              <a:rPr lang="en-CA" sz="2000" i="1">
                                <a:solidFill>
                                  <a:srgbClr val="FFFFFF"/>
                                </a:solidFill>
                                <a:latin typeface="Cambria Math" panose="02040503050406030204" pitchFamily="18" charset="0"/>
                              </a:rPr>
                              <m:t>𝑖</m:t>
                            </m:r>
                            <m:r>
                              <a:rPr lang="en-CA" sz="2000" i="1">
                                <a:solidFill>
                                  <a:srgbClr val="FFFFFF"/>
                                </a:solidFill>
                                <a:latin typeface="Cambria Math" panose="02040503050406030204" pitchFamily="18" charset="0"/>
                              </a:rPr>
                              <m:t>,</m:t>
                            </m:r>
                            <m:r>
                              <a:rPr lang="en-CA" sz="2000" i="1">
                                <a:solidFill>
                                  <a:srgbClr val="FFFFFF"/>
                                </a:solidFill>
                                <a:latin typeface="Cambria Math" panose="02040503050406030204" pitchFamily="18" charset="0"/>
                              </a:rPr>
                              <m:t>𝑇h𝑢𝑟𝑠𝑑𝑎𝑦</m:t>
                            </m:r>
                          </m:sub>
                        </m:sSub>
                      </m:e>
                    </m:nary>
                    <m:r>
                      <a:rPr lang="en-CA" sz="2000" i="1">
                        <a:solidFill>
                          <a:srgbClr val="FFFFFF"/>
                        </a:solidFill>
                        <a:latin typeface="Cambria Math" panose="02040503050406030204" pitchFamily="18" charset="0"/>
                      </a:rPr>
                      <m:t>=1</m:t>
                    </m:r>
                  </m:oMath>
                </a14:m>
                <a:r>
                  <a:rPr lang="en-CA" sz="2000" i="1">
                    <a:solidFill>
                      <a:srgbClr val="FFFFFF"/>
                    </a:solidFill>
                    <a:effectLst/>
                    <a:latin typeface="Corbel" panose="020B0503020204020204" pitchFamily="34" charset="0"/>
                    <a:ea typeface="Corbel" panose="020B0503020204020204" pitchFamily="34" charset="0"/>
                    <a:cs typeface="Corbel" panose="020B0503020204020204" pitchFamily="34" charset="0"/>
                  </a:rPr>
                  <a:t> </a:t>
                </a:r>
              </a:p>
              <a:p>
                <a:r>
                  <a:rPr lang="en-CA" sz="2000">
                    <a:solidFill>
                      <a:srgbClr val="FFFFFF"/>
                    </a:solidFill>
                    <a:effectLst/>
                    <a:ea typeface="Corbel" panose="020B0503020204020204" pitchFamily="34" charset="0"/>
                    <a:cs typeface="Corbel" panose="020B0503020204020204" pitchFamily="34" charset="0"/>
                  </a:rPr>
                  <a:t>At most </a:t>
                </a:r>
                <a:r>
                  <a:rPr lang="en-CA" sz="2000">
                    <a:solidFill>
                      <a:srgbClr val="FFC000"/>
                    </a:solidFill>
                    <a:effectLst/>
                    <a:ea typeface="Corbel" panose="020B0503020204020204" pitchFamily="34" charset="0"/>
                    <a:cs typeface="Corbel" panose="020B0503020204020204" pitchFamily="34" charset="0"/>
                  </a:rPr>
                  <a:t>one Saturda</a:t>
                </a:r>
                <a:r>
                  <a:rPr lang="en-CA" sz="2000">
                    <a:solidFill>
                      <a:srgbClr val="FFC000"/>
                    </a:solidFill>
                    <a:ea typeface="Corbel" panose="020B0503020204020204" pitchFamily="34" charset="0"/>
                    <a:cs typeface="Corbel" panose="020B0503020204020204" pitchFamily="34" charset="0"/>
                  </a:rPr>
                  <a:t>y </a:t>
                </a:r>
                <a:r>
                  <a:rPr lang="en-CA" sz="2000">
                    <a:solidFill>
                      <a:srgbClr val="FFFFFF"/>
                    </a:solidFill>
                    <a:ea typeface="Corbel" panose="020B0503020204020204" pitchFamily="34" charset="0"/>
                    <a:cs typeface="Corbel" panose="020B0503020204020204" pitchFamily="34" charset="0"/>
                  </a:rPr>
                  <a:t>in the schedule:</a:t>
                </a:r>
              </a:p>
              <a:p>
                <a:pPr marL="0" indent="0" algn="ctr">
                  <a:buNone/>
                </a:pPr>
                <a14:m>
                  <m:oMath xmlns:m="http://schemas.openxmlformats.org/officeDocument/2006/math">
                    <m:nary>
                      <m:naryPr>
                        <m:chr m:val="∑"/>
                        <m:limLoc m:val="undOvr"/>
                        <m:subHide m:val="on"/>
                        <m:supHide m:val="on"/>
                        <m:ctrlP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ctrlPr>
                      </m:naryPr>
                      <m:sub/>
                      <m:sup/>
                      <m:e>
                        <m:sSub>
                          <m:sSubPr>
                            <m:ctrlP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𝑆𝑎𝑡𝑢𝑟𝑑𝑎𝑦</m:t>
                            </m:r>
                          </m:sub>
                        </m:sSub>
                      </m:e>
                    </m:nary>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≤1</m:t>
                    </m:r>
                  </m:oMath>
                </a14:m>
                <a:r>
                  <a:rPr lang="en-CA" sz="2000" i="1">
                    <a:solidFill>
                      <a:srgbClr val="FFFFFF"/>
                    </a:solidFill>
                    <a:effectLst/>
                    <a:latin typeface="Corbel" panose="020B0503020204020204" pitchFamily="34" charset="0"/>
                    <a:ea typeface="Corbel" panose="020B0503020204020204" pitchFamily="34" charset="0"/>
                    <a:cs typeface="Corbel" panose="020B0503020204020204" pitchFamily="34" charset="0"/>
                  </a:rPr>
                  <a:t> </a:t>
                </a:r>
              </a:p>
              <a:p>
                <a:r>
                  <a:rPr lang="en-CA" sz="2000">
                    <a:solidFill>
                      <a:srgbClr val="FFFFFF"/>
                    </a:solidFill>
                    <a:effectLst/>
                    <a:ea typeface="Calibri" panose="020F0502020204030204" pitchFamily="34" charset="0"/>
                  </a:rPr>
                  <a:t>If the team plays on Saturday on week </a:t>
                </a:r>
                <a:r>
                  <a:rPr lang="en-CA" sz="2000" err="1">
                    <a:solidFill>
                      <a:srgbClr val="FFFFFF"/>
                    </a:solidFill>
                    <a:effectLst/>
                    <a:ea typeface="Calibri" panose="020F0502020204030204" pitchFamily="34" charset="0"/>
                  </a:rPr>
                  <a:t>i</a:t>
                </a:r>
                <a:r>
                  <a:rPr lang="en-CA" sz="2000">
                    <a:solidFill>
                      <a:srgbClr val="FFFFFF"/>
                    </a:solidFill>
                    <a:effectLst/>
                    <a:ea typeface="Calibri" panose="020F0502020204030204" pitchFamily="34" charset="0"/>
                  </a:rPr>
                  <a:t>, they cannot play on Monday week i+1 (</a:t>
                </a:r>
                <a:r>
                  <a:rPr lang="en-CA" sz="2000">
                    <a:solidFill>
                      <a:srgbClr val="FFC000"/>
                    </a:solidFill>
                    <a:effectLst/>
                    <a:ea typeface="Calibri" panose="020F0502020204030204" pitchFamily="34" charset="0"/>
                  </a:rPr>
                  <a:t>avoid games being too close</a:t>
                </a:r>
                <a:r>
                  <a:rPr lang="en-CA" sz="2000">
                    <a:solidFill>
                      <a:srgbClr val="FFFFFF"/>
                    </a:solidFill>
                    <a:effectLst/>
                    <a:ea typeface="Calibri" panose="020F0502020204030204" pitchFamily="34" charset="0"/>
                  </a:rPr>
                  <a:t>):</a:t>
                </a:r>
              </a:p>
              <a:p>
                <a:pPr marL="0" indent="0">
                  <a:buNone/>
                </a:pPr>
                <a14:m>
                  <m:oMathPara xmlns:m="http://schemas.openxmlformats.org/officeDocument/2006/math">
                    <m:oMathParaPr>
                      <m:jc m:val="centerGroup"/>
                    </m:oMathParaPr>
                    <m:oMath xmlns:m="http://schemas.openxmlformats.org/officeDocument/2006/math">
                      <m:sSub>
                        <m:sSubPr>
                          <m:ctrlPr>
                            <a:rPr lang="en-US"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𝑆𝑎𝑡𝑢𝑟𝑑𝑎𝑦</m:t>
                          </m:r>
                        </m:sub>
                      </m:s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US"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+1,   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𝑀𝑜𝑛𝑑𝑎𝑦</m:t>
                          </m:r>
                        </m:sub>
                      </m:sSub>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≤1,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𝑤h𝑒𝑟𝑒</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𝑟𝑢𝑛𝑠</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𝑓𝑟𝑜𝑚</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2 </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𝑡𝑜</m:t>
                      </m:r>
                      <m:r>
                        <a:rPr lang="en-CA" sz="2000" i="1">
                          <a:solidFill>
                            <a:srgbClr val="FFFFFF"/>
                          </a:solidFill>
                          <a:effectLst/>
                          <a:latin typeface="Cambria Math" panose="02040503050406030204" pitchFamily="18" charset="0"/>
                          <a:ea typeface="Corbel" panose="020B0503020204020204" pitchFamily="34" charset="0"/>
                          <a:cs typeface="Times New Roman" panose="02020603050405020304" pitchFamily="18" charset="0"/>
                        </a:rPr>
                        <m:t> 18</m:t>
                      </m:r>
                    </m:oMath>
                  </m:oMathPara>
                </a14:m>
                <a:endParaRPr lang="en-US" sz="2000">
                  <a:solidFill>
                    <a:srgbClr val="FFFFFF"/>
                  </a:solidFill>
                  <a:effectLst/>
                  <a:latin typeface="Corbel" panose="020B0503020204020204" pitchFamily="34" charset="0"/>
                  <a:ea typeface="Corbel" panose="020B0503020204020204" pitchFamily="34" charset="0"/>
                  <a:cs typeface="Corbel" panose="020B0503020204020204" pitchFamily="34" charset="0"/>
                </a:endParaRPr>
              </a:p>
              <a:p>
                <a:endParaRPr lang="en-CA" sz="2000" b="1" i="1">
                  <a:solidFill>
                    <a:srgbClr val="FFFFFF"/>
                  </a:solidFill>
                  <a:effectLst/>
                  <a:latin typeface="Corbel" panose="020B0503020204020204" pitchFamily="34" charset="0"/>
                  <a:ea typeface="Corbel" panose="020B0503020204020204" pitchFamily="34" charset="0"/>
                  <a:cs typeface="Corbel" panose="020B0503020204020204" pitchFamily="34" charset="0"/>
                </a:endParaRPr>
              </a:p>
              <a:p>
                <a:pPr marL="0" indent="0">
                  <a:buNone/>
                </a:pPr>
                <a:endParaRPr lang="en-US" sz="2000">
                  <a:solidFill>
                    <a:srgbClr val="FFFFFF"/>
                  </a:solidFill>
                  <a:latin typeface="Cambria Math" panose="02040503050406030204" pitchFamily="18" charset="0"/>
                  <a:ea typeface="Cambria Math" panose="02040503050406030204" pitchFamily="18" charset="0"/>
                  <a:cs typeface="Calibri"/>
                </a:endParaRPr>
              </a:p>
            </p:txBody>
          </p:sp>
        </mc:Choice>
        <mc:Fallback>
          <p:sp>
            <p:nvSpPr>
              <p:cNvPr id="3" name="Content Placeholder 2">
                <a:extLst>
                  <a:ext uri="{FF2B5EF4-FFF2-40B4-BE49-F238E27FC236}">
                    <a16:creationId xmlns:a16="http://schemas.microsoft.com/office/drawing/2014/main" id="{D5098F23-F7E6-4E74-8CC6-C69A16986B1A}"/>
                  </a:ext>
                </a:extLst>
              </p:cNvPr>
              <p:cNvSpPr>
                <a:spLocks noGrp="1" noRot="1" noChangeAspect="1" noMove="1" noResize="1" noEditPoints="1" noAdjustHandles="1" noChangeArrowheads="1" noChangeShapeType="1" noTextEdit="1"/>
              </p:cNvSpPr>
              <p:nvPr>
                <p:ph idx="1"/>
              </p:nvPr>
            </p:nvSpPr>
            <p:spPr>
              <a:xfrm>
                <a:off x="838201" y="2022601"/>
                <a:ext cx="10515598" cy="4154361"/>
              </a:xfrm>
              <a:blipFill>
                <a:blip r:embed="rId2"/>
                <a:stretch>
                  <a:fillRect l="-522" t="-2790"/>
                </a:stretch>
              </a:blipFill>
            </p:spPr>
            <p:txBody>
              <a:bodyPr/>
              <a:lstStyle/>
              <a:p>
                <a:r>
                  <a:rPr lang="en-US">
                    <a:noFill/>
                  </a:rPr>
                  <a:t> </a:t>
                </a:r>
              </a:p>
            </p:txBody>
          </p:sp>
        </mc:Fallback>
      </mc:AlternateContent>
    </p:spTree>
    <p:extLst>
      <p:ext uri="{BB962C8B-B14F-4D97-AF65-F5344CB8AC3E}">
        <p14:creationId xmlns:p14="http://schemas.microsoft.com/office/powerpoint/2010/main" val="17978361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a:xfrm>
            <a:off x="833002" y="448253"/>
            <a:ext cx="10520702" cy="1325563"/>
          </a:xfrm>
        </p:spPr>
        <p:txBody>
          <a:bodyPr>
            <a:normAutofit/>
          </a:bodyPr>
          <a:lstStyle/>
          <a:p>
            <a:r>
              <a:rPr lang="en-CA"/>
              <a:t>Constraints – Home/Away Games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185778" y="2191805"/>
                <a:ext cx="6413955" cy="4404067"/>
              </a:xfrm>
            </p:spPr>
            <p:txBody>
              <a:bodyPr vert="horz" lIns="91440" tIns="45720" rIns="91440" bIns="45720" rtlCol="0">
                <a:noAutofit/>
              </a:bodyPr>
              <a:lstStyle/>
              <a:p>
                <a:pPr>
                  <a:lnSpc>
                    <a:spcPct val="150000"/>
                  </a:lnSpc>
                </a:pPr>
                <a:r>
                  <a:rPr lang="en-US" sz="1700">
                    <a:solidFill>
                      <a:schemeClr val="tx1"/>
                    </a:solidFill>
                    <a:ea typeface="+mn-lt"/>
                    <a:cs typeface="+mn-lt"/>
                  </a:rPr>
                  <a:t>There is a total of </a:t>
                </a:r>
                <a:r>
                  <a:rPr lang="en-US" sz="1700">
                    <a:solidFill>
                      <a:srgbClr val="FFC000"/>
                    </a:solidFill>
                    <a:ea typeface="+mn-lt"/>
                    <a:cs typeface="+mn-lt"/>
                  </a:rPr>
                  <a:t>8 home games in a regular season</a:t>
                </a:r>
                <a:r>
                  <a:rPr lang="en-US" sz="1700">
                    <a:solidFill>
                      <a:schemeClr val="tx1"/>
                    </a:solidFill>
                    <a:ea typeface="+mn-lt"/>
                    <a:cs typeface="+mn-lt"/>
                  </a:rPr>
                  <a:t>:</a:t>
                </a:r>
                <a:endParaRPr lang="en-US" sz="1700">
                  <a:solidFill>
                    <a:schemeClr val="tx1"/>
                  </a:solidFill>
                  <a:cs typeface="Calibri"/>
                </a:endParaRPr>
              </a:p>
              <a:p>
                <a:pPr marL="0" indent="0" algn="ctr">
                  <a:lnSpc>
                    <a:spcPct val="150000"/>
                  </a:lnSpc>
                  <a:buNone/>
                </a:pPr>
                <a:r>
                  <a:rPr lang="en-US" sz="1700">
                    <a:solidFill>
                      <a:schemeClr val="tx1"/>
                    </a:solidFill>
                    <a:effectLst/>
                    <a:ea typeface="Corbel" panose="020B0503020204020204" pitchFamily="34" charset="0"/>
                    <a:cs typeface="Times New Roman" panose="02020603050405020304" pitchFamily="18" charset="0"/>
                  </a:rPr>
                  <a:t>      </a:t>
                </a:r>
                <a14:m>
                  <m:oMath xmlns:m="http://schemas.openxmlformats.org/officeDocument/2006/math">
                    <m:nary>
                      <m:naryPr>
                        <m:chr m:val="∑"/>
                        <m:limLoc m:val="undOvr"/>
                        <m:subHide m:val="on"/>
                        <m:supHide m:val="on"/>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naryPr>
                      <m:sub/>
                      <m:sup/>
                      <m:e>
                        <m:sSub>
                          <m:sSubPr>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𝑌</m:t>
                            </m:r>
                          </m:e>
                          <m: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sub>
                        </m:sSub>
                      </m:e>
                    </m:nary>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=8</m:t>
                    </m:r>
                  </m:oMath>
                </a14:m>
                <a:r>
                  <a:rPr lang="en-CA" sz="1700">
                    <a:solidFill>
                      <a:schemeClr val="tx1"/>
                    </a:solidFill>
                    <a:effectLst/>
                    <a:latin typeface="Times New Roman" panose="02020603050405020304" pitchFamily="18" charset="0"/>
                    <a:ea typeface="Corbel" panose="020B0503020204020204" pitchFamily="34" charset="0"/>
                    <a:cs typeface="Corbel" panose="020B0503020204020204" pitchFamily="34" charset="0"/>
                  </a:rPr>
                  <a:t> </a:t>
                </a:r>
              </a:p>
              <a:p>
                <a:pPr>
                  <a:lnSpc>
                    <a:spcPct val="150000"/>
                  </a:lnSpc>
                </a:pPr>
                <a:r>
                  <a:rPr lang="en-US" sz="1700">
                    <a:solidFill>
                      <a:schemeClr val="tx1"/>
                    </a:solidFill>
                  </a:rPr>
                  <a:t>There </a:t>
                </a:r>
                <a:r>
                  <a:rPr lang="en-US" sz="1700">
                    <a:solidFill>
                      <a:srgbClr val="FFC000"/>
                    </a:solidFill>
                  </a:rPr>
                  <a:t>cannot be more than 2 back-to-back away/road games </a:t>
                </a:r>
                <a:r>
                  <a:rPr lang="en-US" sz="1700">
                    <a:solidFill>
                      <a:schemeClr val="tx1"/>
                    </a:solidFill>
                  </a:rPr>
                  <a:t>in the season. This means that within 3 weeks, the sum of y should be at minimum equal to 1 home game:</a:t>
                </a:r>
              </a:p>
              <a:p>
                <a:pPr marL="0" indent="0" algn="ctr">
                  <a:lnSpc>
                    <a:spcPct val="150000"/>
                  </a:lnSpc>
                  <a:buNone/>
                </a:pPr>
                <a14:m>
                  <m:oMath xmlns:m="http://schemas.openxmlformats.org/officeDocument/2006/math">
                    <m:r>
                      <a:rPr lang="en-IN" sz="1700" b="0" i="1" smtClean="0">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nary>
                      <m:naryPr>
                        <m:chr m:val="∑"/>
                        <m:limLoc m:val="undOvr"/>
                        <m:subHide m:val="on"/>
                        <m:supHide m:val="on"/>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naryPr>
                      <m:sub/>
                      <m:sup/>
                      <m:e>
                        <m:sSub>
                          <m:sSubPr>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𝑌</m:t>
                            </m:r>
                          </m:e>
                          <m: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sub>
                        </m:s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𝑌</m:t>
                            </m:r>
                          </m:e>
                          <m: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US"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𝑌</m:t>
                            </m:r>
                          </m:e>
                          <m:sub>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+2</m:t>
                            </m:r>
                          </m:sub>
                        </m:sSub>
                      </m:e>
                    </m:nary>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≥1, </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𝑤h𝑒𝑟𝑒</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𝑟𝑎𝑛𝑔𝑒𝑠</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𝑓𝑟𝑜𝑚</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𝑤𝑒𝑒𝑘𝑠</m:t>
                    </m:r>
                    <m:r>
                      <a:rPr lang="en-CA" sz="17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1−16</m:t>
                    </m:r>
                  </m:oMath>
                </a14:m>
                <a:r>
                  <a:rPr lang="en-CA" sz="1700">
                    <a:solidFill>
                      <a:schemeClr val="tx1"/>
                    </a:solidFill>
                    <a:effectLst/>
                    <a:latin typeface="Times New Roman" panose="02020603050405020304" pitchFamily="18" charset="0"/>
                    <a:ea typeface="Corbel" panose="020B0503020204020204" pitchFamily="34" charset="0"/>
                    <a:cs typeface="Corbel" panose="020B0503020204020204" pitchFamily="34" charset="0"/>
                  </a:rPr>
                  <a:t> </a:t>
                </a:r>
              </a:p>
              <a:p>
                <a:pPr>
                  <a:lnSpc>
                    <a:spcPct val="150000"/>
                  </a:lnSpc>
                </a:pPr>
                <a:r>
                  <a:rPr lang="en-US" sz="1700">
                    <a:solidFill>
                      <a:schemeClr val="tx1"/>
                    </a:solidFill>
                  </a:rPr>
                  <a:t>If there is a game on </a:t>
                </a: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𝑋</m:t>
                        </m:r>
                      </m:e>
                      <m:sub>
                        <m:r>
                          <a:rPr lang="en-US" sz="1800" i="1">
                            <a:latin typeface="Cambria Math" panose="02040503050406030204" pitchFamily="18" charset="0"/>
                            <a:cs typeface="Calibri"/>
                          </a:rPr>
                          <m:t>𝑖𝑗</m:t>
                        </m:r>
                      </m:sub>
                    </m:sSub>
                  </m:oMath>
                </a14:m>
                <a:r>
                  <a:rPr lang="en-US" sz="1800">
                    <a:cs typeface="Calibri"/>
                  </a:rPr>
                  <a:t> </a:t>
                </a:r>
                <a:r>
                  <a:rPr lang="en-US" sz="1700">
                    <a:solidFill>
                      <a:schemeClr val="tx1"/>
                    </a:solidFill>
                  </a:rPr>
                  <a:t>, then the game is either home or away. This is to account for the bye-week:</a:t>
                </a:r>
              </a:p>
              <a:p>
                <a:pPr marL="0" indent="0" algn="ctr">
                  <a:lnSpc>
                    <a:spcPct val="150000"/>
                  </a:lnSpc>
                  <a:buNone/>
                </a:pPr>
                <a14:m>
                  <m:oMath xmlns:m="http://schemas.openxmlformats.org/officeDocument/2006/math">
                    <m:sSub>
                      <m:sSubPr>
                        <m:ctrlPr>
                          <a:rPr lang="en-CA" sz="1800" i="1" smtClean="0">
                            <a:solidFill>
                              <a:schemeClr val="tx1"/>
                            </a:solidFill>
                            <a:effectLst/>
                            <a:latin typeface="Cambria Math" panose="02040503050406030204" pitchFamily="18"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𝑌</m:t>
                        </m:r>
                      </m:e>
                      <m:sub>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sub>
                    </m:sSub>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m:t>
                    </m:r>
                    <m:nary>
                      <m:naryPr>
                        <m:chr m:val="∑"/>
                        <m:limLoc m:val="undOvr"/>
                        <m:subHide m:val="on"/>
                        <m:supHide m:val="on"/>
                        <m:ctrlPr>
                          <a:rPr lang="en-CA" sz="1800" i="1">
                            <a:solidFill>
                              <a:schemeClr val="tx1"/>
                            </a:solidFill>
                            <a:effectLst/>
                            <a:latin typeface="Cambria Math" panose="02040503050406030204" pitchFamily="18" charset="0"/>
                            <a:cs typeface="Times New Roman" panose="02020603050405020304" pitchFamily="18" charset="0"/>
                          </a:rPr>
                        </m:ctrlPr>
                      </m:naryPr>
                      <m:sub/>
                      <m:sup/>
                      <m:e>
                        <m:sSub>
                          <m:sSubPr>
                            <m:ctrlPr>
                              <a:rPr lang="en-CA" sz="1800" i="1">
                                <a:solidFill>
                                  <a:schemeClr val="tx1"/>
                                </a:solidFill>
                                <a:effectLst/>
                                <a:latin typeface="Cambria Math" panose="02040503050406030204" pitchFamily="18"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𝑋</m:t>
                            </m:r>
                          </m:e>
                          <m:sub>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𝑖𝑗</m:t>
                            </m:r>
                          </m:sub>
                        </m:sSub>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𝑓𝑜𝑟</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𝑒𝑎𝑐h</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𝑤𝑒𝑒𝑘</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1800" i="1">
                            <a:solidFill>
                              <a:schemeClr val="tx1"/>
                            </a:solidFill>
                            <a:effectLst/>
                            <a:latin typeface="Cambria Math" panose="02040503050406030204" pitchFamily="18" charset="0"/>
                            <a:ea typeface="Corbel" panose="020B0503020204020204" pitchFamily="34" charset="0"/>
                            <a:cs typeface="Times New Roman" panose="02020603050405020304" pitchFamily="18" charset="0"/>
                          </a:rPr>
                          <m:t>𝑖</m:t>
                        </m:r>
                      </m:e>
                    </m:nary>
                  </m:oMath>
                </a14:m>
                <a:r>
                  <a:rPr lang="en-CA" sz="1700">
                    <a:solidFill>
                      <a:schemeClr val="tx1"/>
                    </a:solidFill>
                    <a:cs typeface="Calibri"/>
                  </a:rPr>
                  <a:t> </a:t>
                </a:r>
              </a:p>
            </p:txBody>
          </p:sp>
        </mc:Choice>
        <mc:Fallback>
          <p:sp>
            <p:nvSpPr>
              <p:cNvPr id="3" name="Content Placeholder 2">
                <a:extLst>
                  <a:ext uri="{FF2B5EF4-FFF2-40B4-BE49-F238E27FC236}">
                    <a16:creationId xmlns:a16="http://schemas.microsoft.com/office/drawing/2014/main" id="{A7B07AE1-7A4A-48BD-80B3-903E6E8BA11B}"/>
                  </a:ext>
                </a:extLst>
              </p:cNvPr>
              <p:cNvSpPr>
                <a:spLocks noGrp="1" noRot="1" noChangeAspect="1" noMove="1" noResize="1" noEditPoints="1" noAdjustHandles="1" noChangeArrowheads="1" noChangeShapeType="1" noTextEdit="1"/>
              </p:cNvSpPr>
              <p:nvPr>
                <p:ph idx="1"/>
              </p:nvPr>
            </p:nvSpPr>
            <p:spPr>
              <a:xfrm>
                <a:off x="185778" y="2191805"/>
                <a:ext cx="6413955" cy="4404067"/>
              </a:xfrm>
              <a:blipFill>
                <a:blip r:embed="rId2"/>
                <a:stretch>
                  <a:fillRect l="-475" b="-12881"/>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6FF3B87A-9E38-4EE5-B754-93053BE0CA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0784" y="2666573"/>
            <a:ext cx="4935970" cy="303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73409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826745"/>
          </a:xfrm>
        </p:spPr>
        <p:txBody>
          <a:bodyPr/>
          <a:lstStyle/>
          <a:p>
            <a:r>
              <a:rPr lang="en-US">
                <a:solidFill>
                  <a:schemeClr val="bg1"/>
                </a:solidFill>
              </a:rPr>
              <a:t>Must have 2 games per team in the same division (NFC West):</a:t>
            </a:r>
          </a:p>
          <a:p>
            <a:endParaRPr lang="en-CA">
              <a:solidFill>
                <a:schemeClr val="bg1"/>
              </a:solidFill>
            </a:endParaRPr>
          </a:p>
        </p:txBody>
      </p:sp>
      <p:pic>
        <p:nvPicPr>
          <p:cNvPr id="4" name="Picture 3">
            <a:extLst>
              <a:ext uri="{FF2B5EF4-FFF2-40B4-BE49-F238E27FC236}">
                <a16:creationId xmlns:a16="http://schemas.microsoft.com/office/drawing/2014/main" id="{FC2BC785-9EF6-49C7-8091-74421E51C51C}"/>
              </a:ext>
            </a:extLst>
          </p:cNvPr>
          <p:cNvPicPr>
            <a:picLocks noChangeAspect="1"/>
          </p:cNvPicPr>
          <p:nvPr/>
        </p:nvPicPr>
        <p:blipFill>
          <a:blip r:embed="rId3"/>
          <a:stretch>
            <a:fillRect/>
          </a:stretch>
        </p:blipFill>
        <p:spPr>
          <a:xfrm>
            <a:off x="2138781" y="2804845"/>
            <a:ext cx="1858935" cy="1858935"/>
          </a:xfrm>
          <a:prstGeom prst="rect">
            <a:avLst/>
          </a:prstGeom>
        </p:spPr>
      </p:pic>
      <p:pic>
        <p:nvPicPr>
          <p:cNvPr id="5" name="Picture 4">
            <a:extLst>
              <a:ext uri="{FF2B5EF4-FFF2-40B4-BE49-F238E27FC236}">
                <a16:creationId xmlns:a16="http://schemas.microsoft.com/office/drawing/2014/main" id="{3EA40F25-BBDD-4AA2-9816-B5C1A819C307}"/>
              </a:ext>
            </a:extLst>
          </p:cNvPr>
          <p:cNvPicPr>
            <a:picLocks noChangeAspect="1"/>
          </p:cNvPicPr>
          <p:nvPr/>
        </p:nvPicPr>
        <p:blipFill>
          <a:blip r:embed="rId4"/>
          <a:stretch>
            <a:fillRect/>
          </a:stretch>
        </p:blipFill>
        <p:spPr>
          <a:xfrm>
            <a:off x="5072726" y="2804845"/>
            <a:ext cx="2046548" cy="2046548"/>
          </a:xfrm>
          <a:prstGeom prst="rect">
            <a:avLst/>
          </a:prstGeom>
        </p:spPr>
      </p:pic>
      <p:pic>
        <p:nvPicPr>
          <p:cNvPr id="6" name="Picture 5">
            <a:extLst>
              <a:ext uri="{FF2B5EF4-FFF2-40B4-BE49-F238E27FC236}">
                <a16:creationId xmlns:a16="http://schemas.microsoft.com/office/drawing/2014/main" id="{1EF1D1B0-124B-4D14-94F9-94656A70C4F9}"/>
              </a:ext>
            </a:extLst>
          </p:cNvPr>
          <p:cNvPicPr>
            <a:picLocks noChangeAspect="1"/>
          </p:cNvPicPr>
          <p:nvPr/>
        </p:nvPicPr>
        <p:blipFill>
          <a:blip r:embed="rId5"/>
          <a:stretch>
            <a:fillRect/>
          </a:stretch>
        </p:blipFill>
        <p:spPr>
          <a:xfrm>
            <a:off x="7520684" y="2652370"/>
            <a:ext cx="3135330" cy="2351498"/>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F92AC22-51ED-4D19-BF9F-B3691AC18C08}"/>
                  </a:ext>
                </a:extLst>
              </p:cNvPr>
              <p:cNvSpPr txBox="1"/>
              <p:nvPr/>
            </p:nvSpPr>
            <p:spPr>
              <a:xfrm>
                <a:off x="1632771" y="4759611"/>
                <a:ext cx="2902450"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𝐴𝑟𝑖𝑧𝑜𝑛𝑎</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𝐶𝑎𝑟𝑑𝑖𝑛𝑎𝑙𝑠</m:t>
                              </m:r>
                            </m:sub>
                          </m:sSub>
                          <m:r>
                            <a:rPr lang="en-CA" i="0">
                              <a:solidFill>
                                <a:schemeClr val="bg1"/>
                              </a:solidFill>
                              <a:latin typeface="Cambria Math" panose="02040503050406030204" pitchFamily="18" charset="0"/>
                            </a:rPr>
                            <m:t>=</m:t>
                          </m:r>
                        </m:e>
                      </m:nary>
                      <m:r>
                        <a:rPr lang="en-CA" i="0">
                          <a:solidFill>
                            <a:schemeClr val="bg1"/>
                          </a:solidFill>
                          <a:latin typeface="Cambria Math" panose="02040503050406030204" pitchFamily="18" charset="0"/>
                        </a:rPr>
                        <m:t> 2</m:t>
                      </m:r>
                    </m:oMath>
                  </m:oMathPara>
                </a14:m>
                <a:endParaRPr lang="en-CA"/>
              </a:p>
            </p:txBody>
          </p:sp>
        </mc:Choice>
        <mc:Fallback>
          <p:sp>
            <p:nvSpPr>
              <p:cNvPr id="11" name="TextBox 10">
                <a:extLst>
                  <a:ext uri="{FF2B5EF4-FFF2-40B4-BE49-F238E27FC236}">
                    <a16:creationId xmlns:a16="http://schemas.microsoft.com/office/drawing/2014/main" id="{5F92AC22-51ED-4D19-BF9F-B3691AC18C08}"/>
                  </a:ext>
                </a:extLst>
              </p:cNvPr>
              <p:cNvSpPr txBox="1">
                <a:spLocks noRot="1" noChangeAspect="1" noMove="1" noResize="1" noEditPoints="1" noAdjustHandles="1" noChangeArrowheads="1" noChangeShapeType="1" noTextEdit="1"/>
              </p:cNvSpPr>
              <p:nvPr/>
            </p:nvSpPr>
            <p:spPr>
              <a:xfrm>
                <a:off x="1632771" y="4759611"/>
                <a:ext cx="2902450" cy="7630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52CDBA5-309B-4288-BF73-6A68FEB9983C}"/>
                  </a:ext>
                </a:extLst>
              </p:cNvPr>
              <p:cNvSpPr txBox="1"/>
              <p:nvPr/>
            </p:nvSpPr>
            <p:spPr>
              <a:xfrm>
                <a:off x="4754329" y="4759611"/>
                <a:ext cx="2902450"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𝐿𝐴</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𝑅𝑎𝑚𝑠</m:t>
                              </m:r>
                            </m:sub>
                          </m:sSub>
                          <m:r>
                            <a:rPr lang="en-CA" i="0">
                              <a:solidFill>
                                <a:schemeClr val="bg1"/>
                              </a:solidFill>
                              <a:latin typeface="Cambria Math" panose="02040503050406030204" pitchFamily="18" charset="0"/>
                            </a:rPr>
                            <m:t>=</m:t>
                          </m:r>
                        </m:e>
                      </m:nary>
                      <m:r>
                        <a:rPr lang="en-CA" i="0">
                          <a:solidFill>
                            <a:schemeClr val="bg1"/>
                          </a:solidFill>
                          <a:latin typeface="Cambria Math" panose="02040503050406030204" pitchFamily="18" charset="0"/>
                        </a:rPr>
                        <m:t> 2</m:t>
                      </m:r>
                    </m:oMath>
                  </m:oMathPara>
                </a14:m>
                <a:endParaRPr lang="en-CA">
                  <a:solidFill>
                    <a:schemeClr val="bg1"/>
                  </a:solidFill>
                </a:endParaRPr>
              </a:p>
            </p:txBody>
          </p:sp>
        </mc:Choice>
        <mc:Fallback>
          <p:sp>
            <p:nvSpPr>
              <p:cNvPr id="12" name="TextBox 11">
                <a:extLst>
                  <a:ext uri="{FF2B5EF4-FFF2-40B4-BE49-F238E27FC236}">
                    <a16:creationId xmlns:a16="http://schemas.microsoft.com/office/drawing/2014/main" id="{852CDBA5-309B-4288-BF73-6A68FEB9983C}"/>
                  </a:ext>
                </a:extLst>
              </p:cNvPr>
              <p:cNvSpPr txBox="1">
                <a:spLocks noRot="1" noChangeAspect="1" noMove="1" noResize="1" noEditPoints="1" noAdjustHandles="1" noChangeArrowheads="1" noChangeShapeType="1" noTextEdit="1"/>
              </p:cNvSpPr>
              <p:nvPr/>
            </p:nvSpPr>
            <p:spPr>
              <a:xfrm>
                <a:off x="4754329" y="4759611"/>
                <a:ext cx="2902450" cy="7630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A695A38-1362-474B-BEE1-80E518F5951C}"/>
                  </a:ext>
                </a:extLst>
              </p:cNvPr>
              <p:cNvSpPr txBox="1"/>
              <p:nvPr/>
            </p:nvSpPr>
            <p:spPr>
              <a:xfrm>
                <a:off x="7676238" y="4757258"/>
                <a:ext cx="2902450" cy="763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𝑆𝑎𝑛</m:t>
                              </m:r>
                              <m:r>
                                <a:rPr lang="en-CA" b="0" i="1" smtClean="0">
                                  <a:solidFill>
                                    <a:schemeClr val="bg1"/>
                                  </a:solidFill>
                                  <a:latin typeface="Cambria Math" panose="02040503050406030204" pitchFamily="18" charset="0"/>
                                </a:rPr>
                                <m:t> </m:t>
                              </m:r>
                              <m:r>
                                <a:rPr lang="en-CA" b="0" i="1" smtClean="0">
                                  <a:solidFill>
                                    <a:schemeClr val="bg1"/>
                                  </a:solidFill>
                                  <a:latin typeface="Cambria Math" panose="02040503050406030204" pitchFamily="18" charset="0"/>
                                </a:rPr>
                                <m:t>𝐹𝑟𝑎𝑛𝑐𝑖𝑠𝑐𝑜</m:t>
                              </m:r>
                              <m:r>
                                <a:rPr lang="en-CA" b="0" i="1" smtClean="0">
                                  <a:solidFill>
                                    <a:schemeClr val="bg1"/>
                                  </a:solidFill>
                                  <a:latin typeface="Cambria Math" panose="02040503050406030204" pitchFamily="18" charset="0"/>
                                </a:rPr>
                                <m:t> 49</m:t>
                              </m:r>
                              <m:r>
                                <a:rPr lang="en-CA" b="0" i="1" smtClean="0">
                                  <a:solidFill>
                                    <a:schemeClr val="bg1"/>
                                  </a:solidFill>
                                  <a:latin typeface="Cambria Math" panose="02040503050406030204" pitchFamily="18" charset="0"/>
                                </a:rPr>
                                <m:t>𝑒𝑟𝑠</m:t>
                              </m:r>
                            </m:sub>
                          </m:sSub>
                          <m:r>
                            <a:rPr lang="en-CA" i="0">
                              <a:solidFill>
                                <a:schemeClr val="bg1"/>
                              </a:solidFill>
                              <a:latin typeface="Cambria Math" panose="02040503050406030204" pitchFamily="18" charset="0"/>
                            </a:rPr>
                            <m:t>=</m:t>
                          </m:r>
                        </m:e>
                      </m:nary>
                      <m:r>
                        <a:rPr lang="en-CA" i="0">
                          <a:solidFill>
                            <a:schemeClr val="bg1"/>
                          </a:solidFill>
                          <a:latin typeface="Cambria Math" panose="02040503050406030204" pitchFamily="18" charset="0"/>
                        </a:rPr>
                        <m:t> 2</m:t>
                      </m:r>
                    </m:oMath>
                  </m:oMathPara>
                </a14:m>
                <a:endParaRPr lang="en-CA">
                  <a:solidFill>
                    <a:schemeClr val="bg1"/>
                  </a:solidFill>
                </a:endParaRPr>
              </a:p>
            </p:txBody>
          </p:sp>
        </mc:Choice>
        <mc:Fallback>
          <p:sp>
            <p:nvSpPr>
              <p:cNvPr id="13" name="TextBox 12">
                <a:extLst>
                  <a:ext uri="{FF2B5EF4-FFF2-40B4-BE49-F238E27FC236}">
                    <a16:creationId xmlns:a16="http://schemas.microsoft.com/office/drawing/2014/main" id="{0A695A38-1362-474B-BEE1-80E518F5951C}"/>
                  </a:ext>
                </a:extLst>
              </p:cNvPr>
              <p:cNvSpPr txBox="1">
                <a:spLocks noRot="1" noChangeAspect="1" noMove="1" noResize="1" noEditPoints="1" noAdjustHandles="1" noChangeArrowheads="1" noChangeShapeType="1" noTextEdit="1"/>
              </p:cNvSpPr>
              <p:nvPr/>
            </p:nvSpPr>
            <p:spPr>
              <a:xfrm>
                <a:off x="7676238" y="4757258"/>
                <a:ext cx="2902450" cy="76309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65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198" y="1540368"/>
            <a:ext cx="10515600" cy="2106295"/>
          </a:xfrm>
        </p:spPr>
        <p:txBody>
          <a:bodyPr/>
          <a:lstStyle/>
          <a:p>
            <a:r>
              <a:rPr lang="en-US">
                <a:solidFill>
                  <a:srgbClr val="FFC000"/>
                </a:solidFill>
              </a:rPr>
              <a:t>Must have 6 games against the 3 remaining divisions in their conference. </a:t>
            </a:r>
            <a:r>
              <a:rPr lang="en-US">
                <a:solidFill>
                  <a:schemeClr val="bg1"/>
                </a:solidFill>
              </a:rPr>
              <a:t>Can’t play the same team more than once. 4 must be with 1 division. 2 must be against a team from each of the 2 other divisions:</a:t>
            </a:r>
          </a:p>
        </p:txBody>
      </p:sp>
      <p:pic>
        <p:nvPicPr>
          <p:cNvPr id="7" name="Picture 6">
            <a:extLst>
              <a:ext uri="{FF2B5EF4-FFF2-40B4-BE49-F238E27FC236}">
                <a16:creationId xmlns:a16="http://schemas.microsoft.com/office/drawing/2014/main" id="{586EDA8B-C7BE-4A13-8D41-D07CF4F84350}"/>
              </a:ext>
            </a:extLst>
          </p:cNvPr>
          <p:cNvPicPr>
            <a:picLocks noChangeAspect="1"/>
          </p:cNvPicPr>
          <p:nvPr/>
        </p:nvPicPr>
        <p:blipFill>
          <a:blip r:embed="rId3"/>
          <a:stretch>
            <a:fillRect/>
          </a:stretch>
        </p:blipFill>
        <p:spPr>
          <a:xfrm>
            <a:off x="4646505" y="3221132"/>
            <a:ext cx="2898987" cy="1630680"/>
          </a:xfrm>
          <a:prstGeom prst="rect">
            <a:avLst/>
          </a:prstGeom>
        </p:spPr>
      </p:pic>
      <p:pic>
        <p:nvPicPr>
          <p:cNvPr id="8" name="Picture 7">
            <a:extLst>
              <a:ext uri="{FF2B5EF4-FFF2-40B4-BE49-F238E27FC236}">
                <a16:creationId xmlns:a16="http://schemas.microsoft.com/office/drawing/2014/main" id="{D5223820-804C-4DDC-BAD9-23AC0005D9BA}"/>
              </a:ext>
            </a:extLst>
          </p:cNvPr>
          <p:cNvPicPr>
            <a:picLocks noChangeAspect="1"/>
          </p:cNvPicPr>
          <p:nvPr/>
        </p:nvPicPr>
        <p:blipFill>
          <a:blip r:embed="rId4"/>
          <a:stretch>
            <a:fillRect/>
          </a:stretch>
        </p:blipFill>
        <p:spPr>
          <a:xfrm>
            <a:off x="8219891" y="3221132"/>
            <a:ext cx="2901022" cy="1630680"/>
          </a:xfrm>
          <a:prstGeom prst="rect">
            <a:avLst/>
          </a:prstGeom>
        </p:spPr>
      </p:pic>
      <p:pic>
        <p:nvPicPr>
          <p:cNvPr id="9" name="Picture 8">
            <a:extLst>
              <a:ext uri="{FF2B5EF4-FFF2-40B4-BE49-F238E27FC236}">
                <a16:creationId xmlns:a16="http://schemas.microsoft.com/office/drawing/2014/main" id="{5EFB5072-6200-4BB6-9690-55DB928A8D8C}"/>
              </a:ext>
            </a:extLst>
          </p:cNvPr>
          <p:cNvPicPr>
            <a:picLocks noChangeAspect="1"/>
          </p:cNvPicPr>
          <p:nvPr/>
        </p:nvPicPr>
        <p:blipFill>
          <a:blip r:embed="rId5"/>
          <a:stretch>
            <a:fillRect/>
          </a:stretch>
        </p:blipFill>
        <p:spPr>
          <a:xfrm>
            <a:off x="1165860" y="3221132"/>
            <a:ext cx="2446020" cy="163068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CA5FC0-B25D-4EA7-94FD-207B554919BD}"/>
                  </a:ext>
                </a:extLst>
              </p:cNvPr>
              <p:cNvSpPr txBox="1"/>
              <p:nvPr/>
            </p:nvSpPr>
            <p:spPr>
              <a:xfrm>
                <a:off x="3047170" y="4983608"/>
                <a:ext cx="609765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smtClean="0">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𝑁</m:t>
                          </m:r>
                        </m:e>
                        <m:sub>
                          <m:r>
                            <a:rPr lang="en-CA" sz="2400" i="1">
                              <a:solidFill>
                                <a:schemeClr val="bg1"/>
                              </a:solidFill>
                              <a:latin typeface="Cambria Math" panose="02040503050406030204" pitchFamily="18" charset="0"/>
                            </a:rPr>
                            <m:t>𝑁𝑜𝑟𝑡h</m:t>
                          </m:r>
                        </m:sub>
                      </m:sSub>
                      <m:r>
                        <a:rPr lang="en-CA" sz="2400" i="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𝑁</m:t>
                          </m:r>
                        </m:e>
                        <m:sub>
                          <m:r>
                            <a:rPr lang="en-CA" sz="2400" i="1">
                              <a:solidFill>
                                <a:schemeClr val="bg1"/>
                              </a:solidFill>
                              <a:latin typeface="Cambria Math" panose="02040503050406030204" pitchFamily="18" charset="0"/>
                            </a:rPr>
                            <m:t>𝐸𝑎𝑠𝑡</m:t>
                          </m:r>
                        </m:sub>
                      </m:sSub>
                      <m:r>
                        <a:rPr lang="en-CA" sz="2400" i="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𝑁</m:t>
                          </m:r>
                        </m:e>
                        <m:sub>
                          <m:r>
                            <a:rPr lang="en-CA" sz="2400" i="1">
                              <a:solidFill>
                                <a:schemeClr val="bg1"/>
                              </a:solidFill>
                              <a:latin typeface="Cambria Math" panose="02040503050406030204" pitchFamily="18" charset="0"/>
                            </a:rPr>
                            <m:t>𝑆𝑜𝑢𝑡h</m:t>
                          </m:r>
                        </m:sub>
                      </m:sSub>
                      <m:r>
                        <a:rPr lang="en-CA" sz="2400" b="0" i="1" smtClean="0">
                          <a:solidFill>
                            <a:schemeClr val="bg1"/>
                          </a:solidFill>
                          <a:latin typeface="Cambria Math" panose="02040503050406030204" pitchFamily="18" charset="0"/>
                        </a:rPr>
                        <m:t>=6</m:t>
                      </m:r>
                    </m:oMath>
                  </m:oMathPara>
                </a14:m>
                <a:endParaRPr lang="en-CA" sz="2400"/>
              </a:p>
            </p:txBody>
          </p:sp>
        </mc:Choice>
        <mc:Fallback>
          <p:sp>
            <p:nvSpPr>
              <p:cNvPr id="10" name="TextBox 9">
                <a:extLst>
                  <a:ext uri="{FF2B5EF4-FFF2-40B4-BE49-F238E27FC236}">
                    <a16:creationId xmlns:a16="http://schemas.microsoft.com/office/drawing/2014/main" id="{C9CA5FC0-B25D-4EA7-94FD-207B554919BD}"/>
                  </a:ext>
                </a:extLst>
              </p:cNvPr>
              <p:cNvSpPr txBox="1">
                <a:spLocks noRot="1" noChangeAspect="1" noMove="1" noResize="1" noEditPoints="1" noAdjustHandles="1" noChangeArrowheads="1" noChangeShapeType="1" noTextEdit="1"/>
              </p:cNvSpPr>
              <p:nvPr/>
            </p:nvSpPr>
            <p:spPr>
              <a:xfrm>
                <a:off x="3047170" y="4983608"/>
                <a:ext cx="6097656"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5480D41-C851-47BD-BB30-699766E2E6C0}"/>
                  </a:ext>
                </a:extLst>
              </p:cNvPr>
              <p:cNvSpPr txBox="1"/>
              <p:nvPr/>
            </p:nvSpPr>
            <p:spPr>
              <a:xfrm>
                <a:off x="318611" y="5577069"/>
                <a:ext cx="4140517" cy="1040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rgbClr val="FFFFFF"/>
                              </a:solidFill>
                              <a:latin typeface="Cambria Math" panose="02040503050406030204" pitchFamily="18" charset="0"/>
                            </a:rPr>
                          </m:ctrlPr>
                        </m:naryPr>
                        <m:sub/>
                        <m:sup/>
                        <m:e>
                          <m:sSub>
                            <m:sSubPr>
                              <m:ctrlPr>
                                <a:rPr lang="en-CA" i="1">
                                  <a:solidFill>
                                    <a:srgbClr val="FFFFFF"/>
                                  </a:solidFill>
                                  <a:latin typeface="Cambria Math" panose="02040503050406030204" pitchFamily="18" charset="0"/>
                                </a:rPr>
                              </m:ctrlPr>
                            </m:sSubPr>
                            <m:e>
                              <m:r>
                                <a:rPr lang="en-CA" i="1">
                                  <a:solidFill>
                                    <a:srgbClr val="FFFFFF"/>
                                  </a:solidFill>
                                  <a:latin typeface="Cambria Math" panose="02040503050406030204" pitchFamily="18" charset="0"/>
                                </a:rPr>
                                <m:t>𝑍</m:t>
                              </m:r>
                            </m:e>
                            <m:sub>
                              <m:r>
                                <a:rPr lang="en-CA" i="1">
                                  <a:solidFill>
                                    <a:srgbClr val="FFFFFF"/>
                                  </a:solidFill>
                                  <a:latin typeface="Cambria Math" panose="02040503050406030204" pitchFamily="18" charset="0"/>
                                </a:rPr>
                                <m:t>𝑖𝑗</m:t>
                              </m:r>
                            </m:sub>
                          </m:sSub>
                        </m:e>
                      </m:nary>
                      <m:r>
                        <a:rPr lang="en-CA" i="0">
                          <a:solidFill>
                            <a:srgbClr val="FFFFFF"/>
                          </a:solidFill>
                          <a:latin typeface="Cambria Math" panose="02040503050406030204" pitchFamily="18" charset="0"/>
                        </a:rPr>
                        <m:t>=</m:t>
                      </m:r>
                      <m:sSub>
                        <m:sSubPr>
                          <m:ctrlPr>
                            <a:rPr lang="en-CA" i="1">
                              <a:solidFill>
                                <a:srgbClr val="FFFFFF"/>
                              </a:solidFill>
                              <a:latin typeface="Cambria Math" panose="02040503050406030204" pitchFamily="18" charset="0"/>
                            </a:rPr>
                          </m:ctrlPr>
                        </m:sSubPr>
                        <m:e>
                          <m:r>
                            <a:rPr lang="en-CA" i="1">
                              <a:solidFill>
                                <a:srgbClr val="FFFFFF"/>
                              </a:solidFill>
                              <a:latin typeface="Cambria Math" panose="02040503050406030204" pitchFamily="18" charset="0"/>
                            </a:rPr>
                            <m:t>𝑁</m:t>
                          </m:r>
                        </m:e>
                        <m:sub>
                          <m:r>
                            <a:rPr lang="en-CA" i="1">
                              <a:solidFill>
                                <a:srgbClr val="FFFFFF"/>
                              </a:solidFill>
                              <a:latin typeface="Cambria Math" panose="02040503050406030204" pitchFamily="18" charset="0"/>
                            </a:rPr>
                            <m:t>𝑁𝑜𝑟𝑡h</m:t>
                          </m:r>
                        </m:sub>
                      </m:sSub>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𝑤h𝑒𝑟𝑒</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𝑡h𝑒</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𝑗</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𝑖𝑠</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𝑡h𝑒</m:t>
                      </m:r>
                      <m:r>
                        <a:rPr lang="en-CA" i="0">
                          <a:solidFill>
                            <a:srgbClr val="FFFFFF"/>
                          </a:solidFill>
                          <a:latin typeface="Cambria Math" panose="02040503050406030204" pitchFamily="18" charset="0"/>
                        </a:rPr>
                        <m:t> </m:t>
                      </m:r>
                    </m:oMath>
                  </m:oMathPara>
                </a14:m>
                <a:endParaRPr lang="en-CA" i="0">
                  <a:solidFill>
                    <a:srgbClr val="FFFF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solidFill>
                            <a:srgbClr val="FFFFFF"/>
                          </a:solidFill>
                          <a:latin typeface="Cambria Math" panose="02040503050406030204" pitchFamily="18" charset="0"/>
                        </a:rPr>
                        <m:t>𝑁𝑜𝑟𝑡h</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𝑑𝑖𝑣𝑖𝑠𝑖𝑜𝑛</m:t>
                      </m:r>
                      <m:r>
                        <a:rPr lang="en-CA" i="0">
                          <a:solidFill>
                            <a:srgbClr val="FFFFFF"/>
                          </a:solidFill>
                          <a:latin typeface="Cambria Math" panose="02040503050406030204" pitchFamily="18" charset="0"/>
                        </a:rPr>
                        <m:t> </m:t>
                      </m:r>
                      <m:r>
                        <a:rPr lang="en-CA" i="1">
                          <a:solidFill>
                            <a:srgbClr val="FFFFFF"/>
                          </a:solidFill>
                          <a:latin typeface="Cambria Math" panose="02040503050406030204" pitchFamily="18" charset="0"/>
                        </a:rPr>
                        <m:t>𝑡𝑒𝑎𝑚𝑠</m:t>
                      </m:r>
                    </m:oMath>
                  </m:oMathPara>
                </a14:m>
                <a:endParaRPr lang="en-CA">
                  <a:solidFill>
                    <a:srgbClr val="FFFFFF"/>
                  </a:solidFill>
                </a:endParaRPr>
              </a:p>
            </p:txBody>
          </p:sp>
        </mc:Choice>
        <mc:Fallback>
          <p:sp>
            <p:nvSpPr>
              <p:cNvPr id="11" name="TextBox 10">
                <a:extLst>
                  <a:ext uri="{FF2B5EF4-FFF2-40B4-BE49-F238E27FC236}">
                    <a16:creationId xmlns:a16="http://schemas.microsoft.com/office/drawing/2014/main" id="{65480D41-C851-47BD-BB30-699766E2E6C0}"/>
                  </a:ext>
                </a:extLst>
              </p:cNvPr>
              <p:cNvSpPr txBox="1">
                <a:spLocks noRot="1" noChangeAspect="1" noMove="1" noResize="1" noEditPoints="1" noAdjustHandles="1" noChangeArrowheads="1" noChangeShapeType="1" noTextEdit="1"/>
              </p:cNvSpPr>
              <p:nvPr/>
            </p:nvSpPr>
            <p:spPr>
              <a:xfrm>
                <a:off x="318611" y="5577069"/>
                <a:ext cx="4140517" cy="104009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ABA8179-3CC0-4C99-B223-BF3C705EA2B3}"/>
                  </a:ext>
                </a:extLst>
              </p:cNvPr>
              <p:cNvSpPr txBox="1"/>
              <p:nvPr/>
            </p:nvSpPr>
            <p:spPr>
              <a:xfrm>
                <a:off x="4163378" y="5577069"/>
                <a:ext cx="3900487" cy="1040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𝑁</m:t>
                          </m:r>
                        </m:e>
                        <m:sub>
                          <m:r>
                            <a:rPr lang="en-CA" i="1">
                              <a:solidFill>
                                <a:schemeClr val="bg1"/>
                              </a:solidFill>
                              <a:latin typeface="Cambria Math" panose="02040503050406030204" pitchFamily="18" charset="0"/>
                            </a:rPr>
                            <m:t>𝐸𝑎𝑠𝑡</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solidFill>
                            <a:schemeClr val="bg1"/>
                          </a:solidFill>
                          <a:latin typeface="Cambria Math" panose="02040503050406030204" pitchFamily="18" charset="0"/>
                        </a:rPr>
                        <m:t>𝐸𝑎𝑠𝑡</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𝑑𝑖𝑣𝑖𝑠𝑖𝑜𝑛</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solidFill>
                    <a:schemeClr val="bg1"/>
                  </a:solidFill>
                </a:endParaRPr>
              </a:p>
            </p:txBody>
          </p:sp>
        </mc:Choice>
        <mc:Fallback>
          <p:sp>
            <p:nvSpPr>
              <p:cNvPr id="12" name="TextBox 11">
                <a:extLst>
                  <a:ext uri="{FF2B5EF4-FFF2-40B4-BE49-F238E27FC236}">
                    <a16:creationId xmlns:a16="http://schemas.microsoft.com/office/drawing/2014/main" id="{0ABA8179-3CC0-4C99-B223-BF3C705EA2B3}"/>
                  </a:ext>
                </a:extLst>
              </p:cNvPr>
              <p:cNvSpPr txBox="1">
                <a:spLocks noRot="1" noChangeAspect="1" noMove="1" noResize="1" noEditPoints="1" noAdjustHandles="1" noChangeArrowheads="1" noChangeShapeType="1" noTextEdit="1"/>
              </p:cNvSpPr>
              <p:nvPr/>
            </p:nvSpPr>
            <p:spPr>
              <a:xfrm>
                <a:off x="4163378" y="5577069"/>
                <a:ext cx="3900487" cy="104009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C1B436-176D-46CE-9AA7-8471C317B6A3}"/>
                  </a:ext>
                </a:extLst>
              </p:cNvPr>
              <p:cNvSpPr txBox="1"/>
              <p:nvPr/>
            </p:nvSpPr>
            <p:spPr>
              <a:xfrm>
                <a:off x="7768115" y="5577069"/>
                <a:ext cx="3900487" cy="1040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𝑁</m:t>
                          </m:r>
                        </m:e>
                        <m:sub>
                          <m:r>
                            <a:rPr lang="en-CA" i="1">
                              <a:solidFill>
                                <a:schemeClr val="bg1"/>
                              </a:solidFill>
                              <a:latin typeface="Cambria Math" panose="02040503050406030204" pitchFamily="18" charset="0"/>
                            </a:rPr>
                            <m:t>𝑆𝑜𝑢𝑡h</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solidFill>
                            <a:schemeClr val="bg1"/>
                          </a:solidFill>
                          <a:latin typeface="Cambria Math" panose="02040503050406030204" pitchFamily="18" charset="0"/>
                        </a:rPr>
                        <m:t>𝑆𝑜𝑢𝑡h</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𝑑𝑖𝑣𝑖𝑠𝑖𝑜𝑛</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solidFill>
                    <a:schemeClr val="bg1"/>
                  </a:solidFill>
                </a:endParaRPr>
              </a:p>
            </p:txBody>
          </p:sp>
        </mc:Choice>
        <mc:Fallback>
          <p:sp>
            <p:nvSpPr>
              <p:cNvPr id="13" name="TextBox 12">
                <a:extLst>
                  <a:ext uri="{FF2B5EF4-FFF2-40B4-BE49-F238E27FC236}">
                    <a16:creationId xmlns:a16="http://schemas.microsoft.com/office/drawing/2014/main" id="{F6C1B436-176D-46CE-9AA7-8471C317B6A3}"/>
                  </a:ext>
                </a:extLst>
              </p:cNvPr>
              <p:cNvSpPr txBox="1">
                <a:spLocks noRot="1" noChangeAspect="1" noMove="1" noResize="1" noEditPoints="1" noAdjustHandles="1" noChangeArrowheads="1" noChangeShapeType="1" noTextEdit="1"/>
              </p:cNvSpPr>
              <p:nvPr/>
            </p:nvSpPr>
            <p:spPr>
              <a:xfrm>
                <a:off x="7768115" y="5577069"/>
                <a:ext cx="3900487" cy="104009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981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2106295"/>
          </a:xfrm>
        </p:spPr>
        <p:txBody>
          <a:bodyPr/>
          <a:lstStyle/>
          <a:p>
            <a:r>
              <a:rPr lang="en-US">
                <a:solidFill>
                  <a:schemeClr val="bg1"/>
                </a:solidFill>
              </a:rPr>
              <a:t>Must have 6 games against the 3 remaining divisions in their conference. </a:t>
            </a:r>
            <a:r>
              <a:rPr lang="en-US">
                <a:solidFill>
                  <a:srgbClr val="FFC000"/>
                </a:solidFill>
              </a:rPr>
              <a:t>Can’t play the same team more than once. </a:t>
            </a:r>
            <a:r>
              <a:rPr lang="en-US">
                <a:solidFill>
                  <a:schemeClr val="bg1"/>
                </a:solidFill>
              </a:rPr>
              <a:t>4 must be with 1 division. 2 must be against a team from each of the 2 other divisions:</a:t>
            </a:r>
          </a:p>
        </p:txBody>
      </p:sp>
      <p:pic>
        <p:nvPicPr>
          <p:cNvPr id="6" name="Picture 5">
            <a:extLst>
              <a:ext uri="{FF2B5EF4-FFF2-40B4-BE49-F238E27FC236}">
                <a16:creationId xmlns:a16="http://schemas.microsoft.com/office/drawing/2014/main" id="{2530547E-9A07-4A1F-B974-31902D75F2E8}"/>
              </a:ext>
            </a:extLst>
          </p:cNvPr>
          <p:cNvPicPr>
            <a:picLocks noChangeAspect="1"/>
          </p:cNvPicPr>
          <p:nvPr/>
        </p:nvPicPr>
        <p:blipFill>
          <a:blip r:embed="rId3"/>
          <a:stretch>
            <a:fillRect/>
          </a:stretch>
        </p:blipFill>
        <p:spPr>
          <a:xfrm>
            <a:off x="1165860" y="3496343"/>
            <a:ext cx="2446020" cy="1630680"/>
          </a:xfrm>
          <a:prstGeom prst="rect">
            <a:avLst/>
          </a:prstGeom>
        </p:spPr>
      </p:pic>
      <p:pic>
        <p:nvPicPr>
          <p:cNvPr id="7" name="Picture 6">
            <a:extLst>
              <a:ext uri="{FF2B5EF4-FFF2-40B4-BE49-F238E27FC236}">
                <a16:creationId xmlns:a16="http://schemas.microsoft.com/office/drawing/2014/main" id="{586EDA8B-C7BE-4A13-8D41-D07CF4F84350}"/>
              </a:ext>
            </a:extLst>
          </p:cNvPr>
          <p:cNvPicPr>
            <a:picLocks noChangeAspect="1"/>
          </p:cNvPicPr>
          <p:nvPr/>
        </p:nvPicPr>
        <p:blipFill>
          <a:blip r:embed="rId4"/>
          <a:stretch>
            <a:fillRect/>
          </a:stretch>
        </p:blipFill>
        <p:spPr>
          <a:xfrm>
            <a:off x="4646505" y="3496343"/>
            <a:ext cx="2898987" cy="1630680"/>
          </a:xfrm>
          <a:prstGeom prst="rect">
            <a:avLst/>
          </a:prstGeom>
        </p:spPr>
      </p:pic>
      <p:pic>
        <p:nvPicPr>
          <p:cNvPr id="8" name="Picture 7">
            <a:extLst>
              <a:ext uri="{FF2B5EF4-FFF2-40B4-BE49-F238E27FC236}">
                <a16:creationId xmlns:a16="http://schemas.microsoft.com/office/drawing/2014/main" id="{D5223820-804C-4DDC-BAD9-23AC0005D9BA}"/>
              </a:ext>
            </a:extLst>
          </p:cNvPr>
          <p:cNvPicPr>
            <a:picLocks noChangeAspect="1"/>
          </p:cNvPicPr>
          <p:nvPr/>
        </p:nvPicPr>
        <p:blipFill>
          <a:blip r:embed="rId5"/>
          <a:stretch>
            <a:fillRect/>
          </a:stretch>
        </p:blipFill>
        <p:spPr>
          <a:xfrm>
            <a:off x="8219891" y="3496343"/>
            <a:ext cx="2901022" cy="163068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CA31A02-853B-4A1E-8C85-6C3F697921FB}"/>
                  </a:ext>
                </a:extLst>
              </p:cNvPr>
              <p:cNvSpPr txBox="1"/>
              <p:nvPr/>
            </p:nvSpPr>
            <p:spPr>
              <a:xfrm>
                <a:off x="1062990" y="5258398"/>
                <a:ext cx="10057923" cy="674159"/>
              </a:xfrm>
              <a:prstGeom prst="rect">
                <a:avLst/>
              </a:prstGeom>
              <a:noFill/>
            </p:spPr>
            <p:txBody>
              <a:bodyPr wrap="square">
                <a:spAutoFit/>
              </a:bodyPr>
              <a:lstStyle/>
              <a:p>
                <a:pPr algn="just">
                  <a:lnSpc>
                    <a:spcPct val="200000"/>
                  </a:lnSpc>
                  <a:spcBef>
                    <a:spcPts val="600"/>
                  </a:spcBef>
                  <a:spcAft>
                    <a:spcPts val="1000"/>
                  </a:spcAft>
                </a:pPr>
                <a14:m>
                  <m:oMath xmlns:m="http://schemas.openxmlformats.org/officeDocument/2006/math">
                    <m:nary>
                      <m:naryPr>
                        <m:chr m:val="∑"/>
                        <m:limLoc m:val="undOvr"/>
                        <m:subHide m:val="on"/>
                        <m:supHide m:val="on"/>
                        <m:ctrlPr>
                          <a:rPr lang="en-CA" sz="200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naryPr>
                      <m:sub/>
                      <m:sup/>
                      <m:e>
                        <m:sSub>
                          <m:sSubPr>
                            <m:ctrlPr>
                              <a:rPr lang="en-CA"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𝑍</m:t>
                            </m:r>
                          </m:e>
                          <m:sub>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𝑖𝑗</m:t>
                            </m:r>
                          </m:sub>
                        </m:sSub>
                      </m:e>
                    </m:nary>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𝑤h𝑒𝑟𝑒</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𝑗</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𝑖𝑠</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𝑡h𝑒</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𝑁𝑜𝑟𝑡h</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𝑆𝑜𝑢𝑡h</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𝑎𝑛𝑑</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𝐸𝑎𝑠𝑡</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𝑑𝑖𝑣𝑖𝑠𝑖𝑜𝑛</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US" sz="20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𝑡𝑒𝑎𝑚𝑠</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𝑓𝑜𝑟</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𝑒𝑎𝑐h</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𝑖</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𝑤𝑒𝑒𝑘</m:t>
                    </m:r>
                    <m:r>
                      <a:rPr lang="en-CA" sz="20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1−18</m:t>
                    </m:r>
                  </m:oMath>
                </a14:m>
                <a:r>
                  <a:rPr lang="en-US" sz="2000">
                    <a:solidFill>
                      <a:schemeClr val="bg1"/>
                    </a:solidFill>
                    <a:effectLst/>
                    <a:latin typeface="Times New Roman" panose="02020603050405020304" pitchFamily="18" charset="0"/>
                    <a:ea typeface="Corbel" panose="020B0503020204020204" pitchFamily="34" charset="0"/>
                    <a:cs typeface="Corbel" panose="020B0503020204020204" pitchFamily="34" charset="0"/>
                  </a:rPr>
                  <a:t> </a:t>
                </a:r>
                <a:endParaRPr lang="en-CA">
                  <a:solidFill>
                    <a:schemeClr val="bg1"/>
                  </a:solidFill>
                  <a:effectLst/>
                  <a:latin typeface="Corbel" panose="020B0503020204020204" pitchFamily="34" charset="0"/>
                  <a:ea typeface="Corbel" panose="020B0503020204020204" pitchFamily="34" charset="0"/>
                  <a:cs typeface="Corbel" panose="020B0503020204020204" pitchFamily="34" charset="0"/>
                </a:endParaRPr>
              </a:p>
            </p:txBody>
          </p:sp>
        </mc:Choice>
        <mc:Fallback>
          <p:sp>
            <p:nvSpPr>
              <p:cNvPr id="12" name="TextBox 11">
                <a:extLst>
                  <a:ext uri="{FF2B5EF4-FFF2-40B4-BE49-F238E27FC236}">
                    <a16:creationId xmlns:a16="http://schemas.microsoft.com/office/drawing/2014/main" id="{DCA31A02-853B-4A1E-8C85-6C3F697921FB}"/>
                  </a:ext>
                </a:extLst>
              </p:cNvPr>
              <p:cNvSpPr txBox="1">
                <a:spLocks noRot="1" noChangeAspect="1" noMove="1" noResize="1" noEditPoints="1" noAdjustHandles="1" noChangeArrowheads="1" noChangeShapeType="1" noTextEdit="1"/>
              </p:cNvSpPr>
              <p:nvPr/>
            </p:nvSpPr>
            <p:spPr>
              <a:xfrm>
                <a:off x="1062990" y="5258398"/>
                <a:ext cx="10057923" cy="674159"/>
              </a:xfrm>
              <a:prstGeom prst="rect">
                <a:avLst/>
              </a:prstGeom>
              <a:blipFill>
                <a:blip r:embed="rId6"/>
                <a:stretch>
                  <a:fillRect l="-3697" t="-36364" b="-106364"/>
                </a:stretch>
              </a:blipFill>
            </p:spPr>
            <p:txBody>
              <a:bodyPr/>
              <a:lstStyle/>
              <a:p>
                <a:r>
                  <a:rPr lang="en-US">
                    <a:noFill/>
                  </a:rPr>
                  <a:t> </a:t>
                </a:r>
              </a:p>
            </p:txBody>
          </p:sp>
        </mc:Fallback>
      </mc:AlternateContent>
    </p:spTree>
    <p:extLst>
      <p:ext uri="{BB962C8B-B14F-4D97-AF65-F5344CB8AC3E}">
        <p14:creationId xmlns:p14="http://schemas.microsoft.com/office/powerpoint/2010/main" val="49633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7CF18-0E44-497B-950A-5EA4097778B5}"/>
              </a:ext>
            </a:extLst>
          </p:cNvPr>
          <p:cNvSpPr>
            <a:spLocks noGrp="1"/>
          </p:cNvSpPr>
          <p:nvPr>
            <p:ph type="title"/>
          </p:nvPr>
        </p:nvSpPr>
        <p:spPr>
          <a:xfrm>
            <a:off x="838200" y="557188"/>
            <a:ext cx="10515600" cy="1133499"/>
          </a:xfrm>
        </p:spPr>
        <p:txBody>
          <a:bodyPr>
            <a:normAutofit/>
          </a:bodyPr>
          <a:lstStyle/>
          <a:p>
            <a:pPr algn="ctr"/>
            <a:r>
              <a:rPr lang="en-US" sz="5200">
                <a:solidFill>
                  <a:schemeClr val="bg1"/>
                </a:solidFill>
                <a:cs typeface="Calibri Light"/>
              </a:rPr>
              <a:t>Agenda</a:t>
            </a:r>
            <a:endParaRPr lang="en-US" sz="5200">
              <a:solidFill>
                <a:schemeClr val="bg1"/>
              </a:solidFill>
            </a:endParaRPr>
          </a:p>
        </p:txBody>
      </p:sp>
      <p:graphicFrame>
        <p:nvGraphicFramePr>
          <p:cNvPr id="25" name="Content Placeholder 2">
            <a:extLst>
              <a:ext uri="{FF2B5EF4-FFF2-40B4-BE49-F238E27FC236}">
                <a16:creationId xmlns:a16="http://schemas.microsoft.com/office/drawing/2014/main" id="{77D97571-14FF-468B-8246-8A229BFE4E3D}"/>
              </a:ext>
            </a:extLst>
          </p:cNvPr>
          <p:cNvGraphicFramePr>
            <a:graphicFrameLocks noGrp="1"/>
          </p:cNvGraphicFramePr>
          <p:nvPr>
            <p:ph idx="1"/>
            <p:extLst>
              <p:ext uri="{D42A27DB-BD31-4B8C-83A1-F6EECF244321}">
                <p14:modId xmlns:p14="http://schemas.microsoft.com/office/powerpoint/2010/main" val="6160917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657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2106295"/>
          </a:xfrm>
        </p:spPr>
        <p:txBody>
          <a:bodyPr/>
          <a:lstStyle/>
          <a:p>
            <a:r>
              <a:rPr lang="en-US">
                <a:solidFill>
                  <a:schemeClr val="bg1"/>
                </a:solidFill>
              </a:rPr>
              <a:t>Must have 6 games against the 3 remaining divisions in their conference. Can’t play the same team more than once. </a:t>
            </a:r>
            <a:r>
              <a:rPr lang="en-US">
                <a:solidFill>
                  <a:srgbClr val="FFC000"/>
                </a:solidFill>
              </a:rPr>
              <a:t>4 must be with 1 division. 2 must be against a team from each of the 2 other divisions:</a:t>
            </a:r>
          </a:p>
        </p:txBody>
      </p:sp>
      <p:pic>
        <p:nvPicPr>
          <p:cNvPr id="4" name="Picture 3">
            <a:extLst>
              <a:ext uri="{FF2B5EF4-FFF2-40B4-BE49-F238E27FC236}">
                <a16:creationId xmlns:a16="http://schemas.microsoft.com/office/drawing/2014/main" id="{AE152106-EAAD-481A-9DE0-73AF04079CE3}"/>
              </a:ext>
            </a:extLst>
          </p:cNvPr>
          <p:cNvPicPr>
            <a:picLocks noChangeAspect="1"/>
          </p:cNvPicPr>
          <p:nvPr/>
        </p:nvPicPr>
        <p:blipFill>
          <a:blip r:embed="rId3"/>
          <a:stretch>
            <a:fillRect/>
          </a:stretch>
        </p:blipFill>
        <p:spPr>
          <a:xfrm>
            <a:off x="1165860" y="3496343"/>
            <a:ext cx="2446020" cy="1630680"/>
          </a:xfrm>
          <a:prstGeom prst="rect">
            <a:avLst/>
          </a:prstGeom>
        </p:spPr>
      </p:pic>
      <p:pic>
        <p:nvPicPr>
          <p:cNvPr id="5" name="Picture 4">
            <a:extLst>
              <a:ext uri="{FF2B5EF4-FFF2-40B4-BE49-F238E27FC236}">
                <a16:creationId xmlns:a16="http://schemas.microsoft.com/office/drawing/2014/main" id="{A18CD919-DB20-4381-921E-A2FA4E343237}"/>
              </a:ext>
            </a:extLst>
          </p:cNvPr>
          <p:cNvPicPr>
            <a:picLocks noChangeAspect="1"/>
          </p:cNvPicPr>
          <p:nvPr/>
        </p:nvPicPr>
        <p:blipFill>
          <a:blip r:embed="rId4"/>
          <a:stretch>
            <a:fillRect/>
          </a:stretch>
        </p:blipFill>
        <p:spPr>
          <a:xfrm>
            <a:off x="4646505" y="3496343"/>
            <a:ext cx="2898987" cy="1630680"/>
          </a:xfrm>
          <a:prstGeom prst="rect">
            <a:avLst/>
          </a:prstGeom>
        </p:spPr>
      </p:pic>
      <p:pic>
        <p:nvPicPr>
          <p:cNvPr id="6" name="Picture 5">
            <a:extLst>
              <a:ext uri="{FF2B5EF4-FFF2-40B4-BE49-F238E27FC236}">
                <a16:creationId xmlns:a16="http://schemas.microsoft.com/office/drawing/2014/main" id="{B11F6177-D1B5-42FE-B36B-3C56F1A20BB6}"/>
              </a:ext>
            </a:extLst>
          </p:cNvPr>
          <p:cNvPicPr>
            <a:picLocks noChangeAspect="1"/>
          </p:cNvPicPr>
          <p:nvPr/>
        </p:nvPicPr>
        <p:blipFill>
          <a:blip r:embed="rId5"/>
          <a:stretch>
            <a:fillRect/>
          </a:stretch>
        </p:blipFill>
        <p:spPr>
          <a:xfrm>
            <a:off x="8219891" y="3496343"/>
            <a:ext cx="2901022" cy="1630680"/>
          </a:xfrm>
          <a:prstGeom prst="rect">
            <a:avLst/>
          </a:prstGeom>
        </p:spPr>
      </p:pic>
      <p:graphicFrame>
        <p:nvGraphicFramePr>
          <p:cNvPr id="9" name="Table 9">
            <a:extLst>
              <a:ext uri="{FF2B5EF4-FFF2-40B4-BE49-F238E27FC236}">
                <a16:creationId xmlns:a16="http://schemas.microsoft.com/office/drawing/2014/main" id="{129A2438-0CA5-4FA2-A883-21F82FB2EDCE}"/>
              </a:ext>
            </a:extLst>
          </p:cNvPr>
          <p:cNvGraphicFramePr>
            <a:graphicFrameLocks noGrp="1"/>
          </p:cNvGraphicFramePr>
          <p:nvPr>
            <p:extLst>
              <p:ext uri="{D42A27DB-BD31-4B8C-83A1-F6EECF244321}">
                <p14:modId xmlns:p14="http://schemas.microsoft.com/office/powerpoint/2010/main" val="1802969753"/>
              </p:ext>
            </p:extLst>
          </p:nvPr>
        </p:nvGraphicFramePr>
        <p:xfrm>
          <a:off x="1165858" y="5325643"/>
          <a:ext cx="9955055" cy="370840"/>
        </p:xfrm>
        <a:graphic>
          <a:graphicData uri="http://schemas.openxmlformats.org/drawingml/2006/table">
            <a:tbl>
              <a:tblPr firstRow="1" bandRow="1">
                <a:tableStyleId>{2D5ABB26-0587-4C30-8999-92F81FD0307C}</a:tableStyleId>
              </a:tblPr>
              <a:tblGrid>
                <a:gridCol w="2446021">
                  <a:extLst>
                    <a:ext uri="{9D8B030D-6E8A-4147-A177-3AD203B41FA5}">
                      <a16:colId xmlns:a16="http://schemas.microsoft.com/office/drawing/2014/main" val="3501704295"/>
                    </a:ext>
                  </a:extLst>
                </a:gridCol>
                <a:gridCol w="1028700">
                  <a:extLst>
                    <a:ext uri="{9D8B030D-6E8A-4147-A177-3AD203B41FA5}">
                      <a16:colId xmlns:a16="http://schemas.microsoft.com/office/drawing/2014/main" val="551106108"/>
                    </a:ext>
                  </a:extLst>
                </a:gridCol>
                <a:gridCol w="2960370">
                  <a:extLst>
                    <a:ext uri="{9D8B030D-6E8A-4147-A177-3AD203B41FA5}">
                      <a16:colId xmlns:a16="http://schemas.microsoft.com/office/drawing/2014/main" val="3346316286"/>
                    </a:ext>
                  </a:extLst>
                </a:gridCol>
                <a:gridCol w="651510">
                  <a:extLst>
                    <a:ext uri="{9D8B030D-6E8A-4147-A177-3AD203B41FA5}">
                      <a16:colId xmlns:a16="http://schemas.microsoft.com/office/drawing/2014/main" val="2012066"/>
                    </a:ext>
                  </a:extLst>
                </a:gridCol>
                <a:gridCol w="2868454">
                  <a:extLst>
                    <a:ext uri="{9D8B030D-6E8A-4147-A177-3AD203B41FA5}">
                      <a16:colId xmlns:a16="http://schemas.microsoft.com/office/drawing/2014/main" val="349117203"/>
                    </a:ext>
                  </a:extLst>
                </a:gridCol>
              </a:tblGrid>
              <a:tr h="370840">
                <a:tc>
                  <a:txBody>
                    <a:bodyPr/>
                    <a:lstStyle/>
                    <a:p>
                      <a:pPr algn="ctr"/>
                      <a:r>
                        <a:rPr lang="en-CA">
                          <a:solidFill>
                            <a:schemeClr val="bg1"/>
                          </a:solidFill>
                        </a:rPr>
                        <a:t>1</a:t>
                      </a:r>
                    </a:p>
                  </a:txBody>
                  <a:tcPr/>
                </a:tc>
                <a:tc>
                  <a:txBody>
                    <a:bodyPr/>
                    <a:lstStyle/>
                    <a:p>
                      <a:pPr algn="ctr"/>
                      <a:endParaRPr lang="en-CA">
                        <a:solidFill>
                          <a:schemeClr val="bg1"/>
                        </a:solidFill>
                      </a:endParaRPr>
                    </a:p>
                  </a:txBody>
                  <a:tcPr/>
                </a:tc>
                <a:tc>
                  <a:txBody>
                    <a:bodyPr/>
                    <a:lstStyle/>
                    <a:p>
                      <a:pPr algn="ctr"/>
                      <a:r>
                        <a:rPr lang="en-CA">
                          <a:solidFill>
                            <a:schemeClr val="bg1"/>
                          </a:solidFill>
                        </a:rPr>
                        <a:t>1</a:t>
                      </a:r>
                    </a:p>
                  </a:txBody>
                  <a:tcPr/>
                </a:tc>
                <a:tc>
                  <a:txBody>
                    <a:bodyPr/>
                    <a:lstStyle/>
                    <a:p>
                      <a:pPr algn="ctr"/>
                      <a:endParaRPr lang="en-CA">
                        <a:solidFill>
                          <a:schemeClr val="bg1"/>
                        </a:solidFill>
                      </a:endParaRPr>
                    </a:p>
                  </a:txBody>
                  <a:tcPr/>
                </a:tc>
                <a:tc>
                  <a:txBody>
                    <a:bodyPr/>
                    <a:lstStyle/>
                    <a:p>
                      <a:pPr algn="ctr"/>
                      <a:r>
                        <a:rPr lang="en-CA">
                          <a:solidFill>
                            <a:schemeClr val="bg1"/>
                          </a:solidFill>
                        </a:rPr>
                        <a:t>4</a:t>
                      </a:r>
                    </a:p>
                  </a:txBody>
                  <a:tcPr/>
                </a:tc>
                <a:extLst>
                  <a:ext uri="{0D108BD9-81ED-4DB2-BD59-A6C34878D82A}">
                    <a16:rowId xmlns:a16="http://schemas.microsoft.com/office/drawing/2014/main" val="2378908549"/>
                  </a:ext>
                </a:extLst>
              </a:tr>
            </a:tbl>
          </a:graphicData>
        </a:graphic>
      </p:graphicFrame>
      <p:graphicFrame>
        <p:nvGraphicFramePr>
          <p:cNvPr id="10" name="Table 9">
            <a:extLst>
              <a:ext uri="{FF2B5EF4-FFF2-40B4-BE49-F238E27FC236}">
                <a16:creationId xmlns:a16="http://schemas.microsoft.com/office/drawing/2014/main" id="{14E512B4-66D4-4F83-A8CE-4B785EA0C402}"/>
              </a:ext>
            </a:extLst>
          </p:cNvPr>
          <p:cNvGraphicFramePr>
            <a:graphicFrameLocks noGrp="1"/>
          </p:cNvGraphicFramePr>
          <p:nvPr>
            <p:extLst>
              <p:ext uri="{D42A27DB-BD31-4B8C-83A1-F6EECF244321}">
                <p14:modId xmlns:p14="http://schemas.microsoft.com/office/powerpoint/2010/main" val="4152242420"/>
              </p:ext>
            </p:extLst>
          </p:nvPr>
        </p:nvGraphicFramePr>
        <p:xfrm>
          <a:off x="1165858" y="6056061"/>
          <a:ext cx="9955055" cy="370840"/>
        </p:xfrm>
        <a:graphic>
          <a:graphicData uri="http://schemas.openxmlformats.org/drawingml/2006/table">
            <a:tbl>
              <a:tblPr firstRow="1" bandRow="1">
                <a:tableStyleId>{2D5ABB26-0587-4C30-8999-92F81FD0307C}</a:tableStyleId>
              </a:tblPr>
              <a:tblGrid>
                <a:gridCol w="2446021">
                  <a:extLst>
                    <a:ext uri="{9D8B030D-6E8A-4147-A177-3AD203B41FA5}">
                      <a16:colId xmlns:a16="http://schemas.microsoft.com/office/drawing/2014/main" val="3501704295"/>
                    </a:ext>
                  </a:extLst>
                </a:gridCol>
                <a:gridCol w="1028700">
                  <a:extLst>
                    <a:ext uri="{9D8B030D-6E8A-4147-A177-3AD203B41FA5}">
                      <a16:colId xmlns:a16="http://schemas.microsoft.com/office/drawing/2014/main" val="551106108"/>
                    </a:ext>
                  </a:extLst>
                </a:gridCol>
                <a:gridCol w="2960370">
                  <a:extLst>
                    <a:ext uri="{9D8B030D-6E8A-4147-A177-3AD203B41FA5}">
                      <a16:colId xmlns:a16="http://schemas.microsoft.com/office/drawing/2014/main" val="3346316286"/>
                    </a:ext>
                  </a:extLst>
                </a:gridCol>
                <a:gridCol w="651510">
                  <a:extLst>
                    <a:ext uri="{9D8B030D-6E8A-4147-A177-3AD203B41FA5}">
                      <a16:colId xmlns:a16="http://schemas.microsoft.com/office/drawing/2014/main" val="2012066"/>
                    </a:ext>
                  </a:extLst>
                </a:gridCol>
                <a:gridCol w="2868454">
                  <a:extLst>
                    <a:ext uri="{9D8B030D-6E8A-4147-A177-3AD203B41FA5}">
                      <a16:colId xmlns:a16="http://schemas.microsoft.com/office/drawing/2014/main" val="349117203"/>
                    </a:ext>
                  </a:extLst>
                </a:gridCol>
              </a:tblGrid>
              <a:tr h="370840">
                <a:tc>
                  <a:txBody>
                    <a:bodyPr/>
                    <a:lstStyle/>
                    <a:p>
                      <a:pPr algn="ctr"/>
                      <a:r>
                        <a:rPr lang="en-CA">
                          <a:solidFill>
                            <a:schemeClr val="bg1"/>
                          </a:solidFill>
                        </a:rPr>
                        <a:t>4</a:t>
                      </a:r>
                    </a:p>
                  </a:txBody>
                  <a:tcPr/>
                </a:tc>
                <a:tc>
                  <a:txBody>
                    <a:bodyPr/>
                    <a:lstStyle/>
                    <a:p>
                      <a:pPr algn="ctr"/>
                      <a:endParaRPr lang="en-CA">
                        <a:solidFill>
                          <a:schemeClr val="bg1"/>
                        </a:solidFill>
                      </a:endParaRPr>
                    </a:p>
                  </a:txBody>
                  <a:tcPr/>
                </a:tc>
                <a:tc>
                  <a:txBody>
                    <a:bodyPr/>
                    <a:lstStyle/>
                    <a:p>
                      <a:pPr algn="ctr"/>
                      <a:r>
                        <a:rPr lang="en-CA">
                          <a:solidFill>
                            <a:schemeClr val="bg1"/>
                          </a:solidFill>
                        </a:rPr>
                        <a:t>1</a:t>
                      </a:r>
                    </a:p>
                  </a:txBody>
                  <a:tcPr/>
                </a:tc>
                <a:tc>
                  <a:txBody>
                    <a:bodyPr/>
                    <a:lstStyle/>
                    <a:p>
                      <a:pPr algn="ctr"/>
                      <a:endParaRPr lang="en-CA">
                        <a:solidFill>
                          <a:schemeClr val="bg1"/>
                        </a:solidFill>
                      </a:endParaRPr>
                    </a:p>
                  </a:txBody>
                  <a:tcPr/>
                </a:tc>
                <a:tc>
                  <a:txBody>
                    <a:bodyPr/>
                    <a:lstStyle/>
                    <a:p>
                      <a:pPr algn="ctr"/>
                      <a:r>
                        <a:rPr lang="en-CA">
                          <a:solidFill>
                            <a:schemeClr val="bg1"/>
                          </a:solidFill>
                        </a:rPr>
                        <a:t>1</a:t>
                      </a:r>
                    </a:p>
                  </a:txBody>
                  <a:tcPr/>
                </a:tc>
                <a:extLst>
                  <a:ext uri="{0D108BD9-81ED-4DB2-BD59-A6C34878D82A}">
                    <a16:rowId xmlns:a16="http://schemas.microsoft.com/office/drawing/2014/main" val="1915844140"/>
                  </a:ext>
                </a:extLst>
              </a:tr>
            </a:tbl>
          </a:graphicData>
        </a:graphic>
      </p:graphicFrame>
      <p:graphicFrame>
        <p:nvGraphicFramePr>
          <p:cNvPr id="11" name="Table 9">
            <a:extLst>
              <a:ext uri="{FF2B5EF4-FFF2-40B4-BE49-F238E27FC236}">
                <a16:creationId xmlns:a16="http://schemas.microsoft.com/office/drawing/2014/main" id="{D10C679C-BE75-4CBA-B27D-62FE5F990B81}"/>
              </a:ext>
            </a:extLst>
          </p:cNvPr>
          <p:cNvGraphicFramePr>
            <a:graphicFrameLocks noGrp="1"/>
          </p:cNvGraphicFramePr>
          <p:nvPr>
            <p:extLst>
              <p:ext uri="{D42A27DB-BD31-4B8C-83A1-F6EECF244321}">
                <p14:modId xmlns:p14="http://schemas.microsoft.com/office/powerpoint/2010/main" val="581210806"/>
              </p:ext>
            </p:extLst>
          </p:nvPr>
        </p:nvGraphicFramePr>
        <p:xfrm>
          <a:off x="1165858" y="5685221"/>
          <a:ext cx="9955055" cy="370840"/>
        </p:xfrm>
        <a:graphic>
          <a:graphicData uri="http://schemas.openxmlformats.org/drawingml/2006/table">
            <a:tbl>
              <a:tblPr firstRow="1" bandRow="1">
                <a:tableStyleId>{2D5ABB26-0587-4C30-8999-92F81FD0307C}</a:tableStyleId>
              </a:tblPr>
              <a:tblGrid>
                <a:gridCol w="2446021">
                  <a:extLst>
                    <a:ext uri="{9D8B030D-6E8A-4147-A177-3AD203B41FA5}">
                      <a16:colId xmlns:a16="http://schemas.microsoft.com/office/drawing/2014/main" val="3501704295"/>
                    </a:ext>
                  </a:extLst>
                </a:gridCol>
                <a:gridCol w="1028700">
                  <a:extLst>
                    <a:ext uri="{9D8B030D-6E8A-4147-A177-3AD203B41FA5}">
                      <a16:colId xmlns:a16="http://schemas.microsoft.com/office/drawing/2014/main" val="551106108"/>
                    </a:ext>
                  </a:extLst>
                </a:gridCol>
                <a:gridCol w="2960370">
                  <a:extLst>
                    <a:ext uri="{9D8B030D-6E8A-4147-A177-3AD203B41FA5}">
                      <a16:colId xmlns:a16="http://schemas.microsoft.com/office/drawing/2014/main" val="3346316286"/>
                    </a:ext>
                  </a:extLst>
                </a:gridCol>
                <a:gridCol w="651510">
                  <a:extLst>
                    <a:ext uri="{9D8B030D-6E8A-4147-A177-3AD203B41FA5}">
                      <a16:colId xmlns:a16="http://schemas.microsoft.com/office/drawing/2014/main" val="2012066"/>
                    </a:ext>
                  </a:extLst>
                </a:gridCol>
                <a:gridCol w="2868454">
                  <a:extLst>
                    <a:ext uri="{9D8B030D-6E8A-4147-A177-3AD203B41FA5}">
                      <a16:colId xmlns:a16="http://schemas.microsoft.com/office/drawing/2014/main" val="349117203"/>
                    </a:ext>
                  </a:extLst>
                </a:gridCol>
              </a:tblGrid>
              <a:tr h="370840">
                <a:tc>
                  <a:txBody>
                    <a:bodyPr/>
                    <a:lstStyle/>
                    <a:p>
                      <a:pPr algn="ctr"/>
                      <a:r>
                        <a:rPr lang="en-CA">
                          <a:solidFill>
                            <a:schemeClr val="bg1"/>
                          </a:solidFill>
                        </a:rPr>
                        <a:t>1</a:t>
                      </a:r>
                    </a:p>
                  </a:txBody>
                  <a:tcPr/>
                </a:tc>
                <a:tc>
                  <a:txBody>
                    <a:bodyPr/>
                    <a:lstStyle/>
                    <a:p>
                      <a:pPr algn="ctr"/>
                      <a:endParaRPr lang="en-CA">
                        <a:solidFill>
                          <a:schemeClr val="bg1"/>
                        </a:solidFill>
                      </a:endParaRPr>
                    </a:p>
                  </a:txBody>
                  <a:tcPr/>
                </a:tc>
                <a:tc>
                  <a:txBody>
                    <a:bodyPr/>
                    <a:lstStyle/>
                    <a:p>
                      <a:pPr algn="ctr"/>
                      <a:r>
                        <a:rPr lang="en-CA">
                          <a:solidFill>
                            <a:schemeClr val="bg1"/>
                          </a:solidFill>
                        </a:rPr>
                        <a:t>4</a:t>
                      </a:r>
                    </a:p>
                  </a:txBody>
                  <a:tcPr/>
                </a:tc>
                <a:tc>
                  <a:txBody>
                    <a:bodyPr/>
                    <a:lstStyle/>
                    <a:p>
                      <a:pPr algn="ctr"/>
                      <a:endParaRPr lang="en-CA">
                        <a:solidFill>
                          <a:schemeClr val="bg1"/>
                        </a:solidFill>
                      </a:endParaRPr>
                    </a:p>
                  </a:txBody>
                  <a:tcPr/>
                </a:tc>
                <a:tc>
                  <a:txBody>
                    <a:bodyPr/>
                    <a:lstStyle/>
                    <a:p>
                      <a:pPr algn="ctr"/>
                      <a:r>
                        <a:rPr lang="en-CA">
                          <a:solidFill>
                            <a:schemeClr val="bg1"/>
                          </a:solidFill>
                        </a:rPr>
                        <a:t>1</a:t>
                      </a:r>
                    </a:p>
                  </a:txBody>
                  <a:tcPr/>
                </a:tc>
                <a:extLst>
                  <a:ext uri="{0D108BD9-81ED-4DB2-BD59-A6C34878D82A}">
                    <a16:rowId xmlns:a16="http://schemas.microsoft.com/office/drawing/2014/main" val="856684629"/>
                  </a:ext>
                </a:extLst>
              </a:tr>
            </a:tbl>
          </a:graphicData>
        </a:graphic>
      </p:graphicFrame>
    </p:spTree>
    <p:extLst>
      <p:ext uri="{BB962C8B-B14F-4D97-AF65-F5344CB8AC3E}">
        <p14:creationId xmlns:p14="http://schemas.microsoft.com/office/powerpoint/2010/main" val="9146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2106295"/>
          </a:xfrm>
        </p:spPr>
        <p:txBody>
          <a:bodyPr/>
          <a:lstStyle/>
          <a:p>
            <a:r>
              <a:rPr lang="en-US">
                <a:solidFill>
                  <a:schemeClr val="bg1"/>
                </a:solidFill>
              </a:rPr>
              <a:t>Must have 6 games against the 3 remaining divisions in their conference. Can’t play the same team more than once. </a:t>
            </a:r>
            <a:r>
              <a:rPr lang="en-US">
                <a:solidFill>
                  <a:srgbClr val="FFC000"/>
                </a:solidFill>
              </a:rPr>
              <a:t>4 must be with 1 division. 2 must be against a team from each of the 2 other divisions: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625ECB9-DCE7-4C54-A3F6-9E7C003B89E2}"/>
                  </a:ext>
                </a:extLst>
              </p:cNvPr>
              <p:cNvSpPr txBox="1"/>
              <p:nvPr/>
            </p:nvSpPr>
            <p:spPr>
              <a:xfrm>
                <a:off x="1277303" y="3038792"/>
                <a:ext cx="5420677" cy="3557192"/>
              </a:xfrm>
              <a:prstGeom prst="rect">
                <a:avLst/>
              </a:prstGeom>
              <a:noFill/>
            </p:spPr>
            <p:txBody>
              <a:bodyPr wrap="square">
                <a:spAutoFit/>
              </a:bodyPr>
              <a:lstStyle/>
              <a:p>
                <a:pPr algn="just">
                  <a:lnSpc>
                    <a:spcPct val="200000"/>
                  </a:lnSpc>
                  <a:spcBef>
                    <a:spcPts val="600"/>
                  </a:spcBef>
                  <a:spcAft>
                    <a:spcPts val="1000"/>
                  </a:spcAft>
                </a:pPr>
                <a14:m>
                  <m:oMath xmlns:m="http://schemas.openxmlformats.org/officeDocument/2006/math">
                    <m:sSub>
                      <m:sSubPr>
                        <m:ctrlPr>
                          <a:rPr lang="en-CA" sz="240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𝑁𝑜𝑟𝑡h</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 </m:t>
                    </m:r>
                  </m:oMath>
                </a14:m>
                <a:r>
                  <a:rPr lang="en-US" sz="2400">
                    <a:solidFill>
                      <a:schemeClr val="bg1"/>
                    </a:solidFill>
                    <a:effectLst/>
                    <a:latin typeface="Times New Roman" panose="02020603050405020304" pitchFamily="18" charset="0"/>
                    <a:ea typeface="Corbel" panose="020B0503020204020204" pitchFamily="34" charset="0"/>
                    <a:cs typeface="Corbel" panose="020B0503020204020204" pitchFamily="34" charset="0"/>
                  </a:rPr>
                  <a:t>  </a:t>
                </a:r>
                <a:endPar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endParaRPr>
              </a:p>
              <a:p>
                <a:pPr algn="just">
                  <a:lnSpc>
                    <a:spcPct val="200000"/>
                  </a:lnSpc>
                  <a:spcBef>
                    <a:spcPts val="600"/>
                  </a:spcBef>
                  <a:spcAft>
                    <a:spcPts val="10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𝐸𝑎𝑠𝑡</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oMath>
                </a14:m>
                <a:r>
                  <a:rPr lang="en-US" sz="2400">
                    <a:solidFill>
                      <a:schemeClr val="bg1"/>
                    </a:solidFill>
                    <a:effectLst/>
                    <a:latin typeface="Times New Roman" panose="02020603050405020304" pitchFamily="18" charset="0"/>
                    <a:ea typeface="Corbel" panose="020B0503020204020204" pitchFamily="34" charset="0"/>
                    <a:cs typeface="Corbel" panose="020B0503020204020204" pitchFamily="34" charset="0"/>
                  </a:rPr>
                  <a:t> </a:t>
                </a:r>
                <a:endPar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endParaRPr>
              </a:p>
              <a:p>
                <a:pPr algn="just">
                  <a:lnSpc>
                    <a:spcPct val="200000"/>
                  </a:lnSpc>
                  <a:spcBef>
                    <a:spcPts val="600"/>
                  </a:spcBef>
                  <a:spcAft>
                    <a:spcPts val="10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𝑆𝑜𝑢𝑡h</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oMath>
                </a14:m>
                <a:r>
                  <a:rPr lang="en-US" sz="2400">
                    <a:solidFill>
                      <a:schemeClr val="bg1"/>
                    </a:solidFill>
                    <a:effectLst/>
                    <a:latin typeface="Times New Roman" panose="02020603050405020304" pitchFamily="18" charset="0"/>
                    <a:ea typeface="Corbel" panose="020B0503020204020204" pitchFamily="34" charset="0"/>
                    <a:cs typeface="Corbel" panose="020B0503020204020204" pitchFamily="34" charset="0"/>
                  </a:rPr>
                  <a:t> </a:t>
                </a:r>
                <a:endPar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endParaRPr>
              </a:p>
              <a:p>
                <a:pPr algn="just">
                  <a:lnSpc>
                    <a:spcPct val="200000"/>
                  </a:lnSpc>
                  <a:spcBef>
                    <a:spcPts val="600"/>
                  </a:spcBef>
                  <a:spcAft>
                    <a:spcPts val="10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𝑡</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oMath>
                </a14:m>
                <a:r>
                  <a:rPr lang="en-US" sz="2400">
                    <a:solidFill>
                      <a:schemeClr val="bg1"/>
                    </a:solidFill>
                    <a:effectLst/>
                    <a:latin typeface="Times New Roman" panose="02020603050405020304" pitchFamily="18" charset="0"/>
                    <a:ea typeface="Corbel" panose="020B0503020204020204" pitchFamily="34" charset="0"/>
                    <a:cs typeface="Corbel" panose="020B0503020204020204" pitchFamily="34" charset="0"/>
                  </a:rPr>
                  <a:t> </a:t>
                </a:r>
                <a:endPar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endParaRPr>
              </a:p>
            </p:txBody>
          </p:sp>
        </mc:Choice>
        <mc:Fallback>
          <p:sp>
            <p:nvSpPr>
              <p:cNvPr id="12" name="TextBox 11">
                <a:extLst>
                  <a:ext uri="{FF2B5EF4-FFF2-40B4-BE49-F238E27FC236}">
                    <a16:creationId xmlns:a16="http://schemas.microsoft.com/office/drawing/2014/main" id="{7625ECB9-DCE7-4C54-A3F6-9E7C003B89E2}"/>
                  </a:ext>
                </a:extLst>
              </p:cNvPr>
              <p:cNvSpPr txBox="1">
                <a:spLocks noRot="1" noChangeAspect="1" noMove="1" noResize="1" noEditPoints="1" noAdjustHandles="1" noChangeArrowheads="1" noChangeShapeType="1" noTextEdit="1"/>
              </p:cNvSpPr>
              <p:nvPr/>
            </p:nvSpPr>
            <p:spPr>
              <a:xfrm>
                <a:off x="1277303" y="3038792"/>
                <a:ext cx="5420677" cy="3557192"/>
              </a:xfrm>
              <a:prstGeom prst="rect">
                <a:avLst/>
              </a:prstGeom>
              <a:blipFill>
                <a:blip r:embed="rId3"/>
                <a:stretch>
                  <a:fillRect l="-33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61AA8BD-BC80-459D-BF6A-518A6B042ABB}"/>
              </a:ext>
            </a:extLst>
          </p:cNvPr>
          <p:cNvSpPr txBox="1"/>
          <p:nvPr/>
        </p:nvSpPr>
        <p:spPr>
          <a:xfrm>
            <a:off x="6708457" y="4294168"/>
            <a:ext cx="4206240" cy="523220"/>
          </a:xfrm>
          <a:prstGeom prst="rect">
            <a:avLst/>
          </a:prstGeom>
          <a:noFill/>
        </p:spPr>
        <p:txBody>
          <a:bodyPr wrap="square" rtlCol="0">
            <a:spAutoFit/>
          </a:bodyPr>
          <a:lstStyle/>
          <a:p>
            <a:r>
              <a:rPr lang="en-CA" sz="2800">
                <a:solidFill>
                  <a:schemeClr val="bg1"/>
                </a:solidFill>
              </a:rPr>
              <a:t>“N possible values” method</a:t>
            </a:r>
          </a:p>
        </p:txBody>
      </p:sp>
    </p:spTree>
    <p:extLst>
      <p:ext uri="{BB962C8B-B14F-4D97-AF65-F5344CB8AC3E}">
        <p14:creationId xmlns:p14="http://schemas.microsoft.com/office/powerpoint/2010/main" val="101502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1454785"/>
          </a:xfrm>
        </p:spPr>
        <p:txBody>
          <a:bodyPr/>
          <a:lstStyle/>
          <a:p>
            <a:r>
              <a:rPr lang="en-US">
                <a:solidFill>
                  <a:srgbClr val="FFC000"/>
                </a:solidFill>
              </a:rPr>
              <a:t>Must have 5 games against divisions in the other conference (AFC). </a:t>
            </a:r>
            <a:r>
              <a:rPr lang="en-US">
                <a:solidFill>
                  <a:schemeClr val="bg1"/>
                </a:solidFill>
              </a:rPr>
              <a:t>Cannot play the same team more than once. 4 games must be with 1 division and 1 game from any other division:</a:t>
            </a:r>
            <a:endParaRPr lang="en-CA">
              <a:solidFill>
                <a:schemeClr val="bg1"/>
              </a:solidFill>
            </a:endParaRPr>
          </a:p>
        </p:txBody>
      </p:sp>
      <p:pic>
        <p:nvPicPr>
          <p:cNvPr id="4" name="Picture 3">
            <a:extLst>
              <a:ext uri="{FF2B5EF4-FFF2-40B4-BE49-F238E27FC236}">
                <a16:creationId xmlns:a16="http://schemas.microsoft.com/office/drawing/2014/main" id="{306AF18B-1118-4A66-994D-509D3E0AD31F}"/>
              </a:ext>
            </a:extLst>
          </p:cNvPr>
          <p:cNvPicPr>
            <a:picLocks noChangeAspect="1"/>
          </p:cNvPicPr>
          <p:nvPr/>
        </p:nvPicPr>
        <p:blipFill>
          <a:blip r:embed="rId3"/>
          <a:stretch>
            <a:fillRect/>
          </a:stretch>
        </p:blipFill>
        <p:spPr>
          <a:xfrm>
            <a:off x="415894" y="3415347"/>
            <a:ext cx="2662237" cy="1498587"/>
          </a:xfrm>
          <a:prstGeom prst="rect">
            <a:avLst/>
          </a:prstGeom>
        </p:spPr>
      </p:pic>
      <p:pic>
        <p:nvPicPr>
          <p:cNvPr id="5" name="Picture 4">
            <a:extLst>
              <a:ext uri="{FF2B5EF4-FFF2-40B4-BE49-F238E27FC236}">
                <a16:creationId xmlns:a16="http://schemas.microsoft.com/office/drawing/2014/main" id="{357F3E73-4310-4B0F-98A1-B0A3598D763F}"/>
              </a:ext>
            </a:extLst>
          </p:cNvPr>
          <p:cNvPicPr>
            <a:picLocks noChangeAspect="1"/>
          </p:cNvPicPr>
          <p:nvPr/>
        </p:nvPicPr>
        <p:blipFill>
          <a:blip r:embed="rId4"/>
          <a:stretch>
            <a:fillRect/>
          </a:stretch>
        </p:blipFill>
        <p:spPr>
          <a:xfrm>
            <a:off x="3270038" y="3401692"/>
            <a:ext cx="2662237" cy="1497509"/>
          </a:xfrm>
          <a:prstGeom prst="rect">
            <a:avLst/>
          </a:prstGeom>
        </p:spPr>
      </p:pic>
      <p:pic>
        <p:nvPicPr>
          <p:cNvPr id="6" name="Picture 5">
            <a:extLst>
              <a:ext uri="{FF2B5EF4-FFF2-40B4-BE49-F238E27FC236}">
                <a16:creationId xmlns:a16="http://schemas.microsoft.com/office/drawing/2014/main" id="{6C43398A-4D4A-4AF4-8EEF-6E1BFBBD8096}"/>
              </a:ext>
            </a:extLst>
          </p:cNvPr>
          <p:cNvPicPr>
            <a:picLocks noChangeAspect="1"/>
          </p:cNvPicPr>
          <p:nvPr/>
        </p:nvPicPr>
        <p:blipFill>
          <a:blip r:embed="rId5"/>
          <a:stretch>
            <a:fillRect/>
          </a:stretch>
        </p:blipFill>
        <p:spPr>
          <a:xfrm>
            <a:off x="6124182" y="3401692"/>
            <a:ext cx="2695619" cy="1516286"/>
          </a:xfrm>
          <a:prstGeom prst="rect">
            <a:avLst/>
          </a:prstGeom>
        </p:spPr>
      </p:pic>
      <p:pic>
        <p:nvPicPr>
          <p:cNvPr id="7" name="Picture 6">
            <a:extLst>
              <a:ext uri="{FF2B5EF4-FFF2-40B4-BE49-F238E27FC236}">
                <a16:creationId xmlns:a16="http://schemas.microsoft.com/office/drawing/2014/main" id="{CDEBEE55-5896-4653-839D-F02B5BB22DCB}"/>
              </a:ext>
            </a:extLst>
          </p:cNvPr>
          <p:cNvPicPr>
            <a:picLocks noChangeAspect="1"/>
          </p:cNvPicPr>
          <p:nvPr/>
        </p:nvPicPr>
        <p:blipFill>
          <a:blip r:embed="rId6"/>
          <a:stretch>
            <a:fillRect/>
          </a:stretch>
        </p:blipFill>
        <p:spPr>
          <a:xfrm>
            <a:off x="8978326" y="3415347"/>
            <a:ext cx="2967708" cy="148385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297CF7C-1005-4569-846C-849E093E52A0}"/>
                  </a:ext>
                </a:extLst>
              </p:cNvPr>
              <p:cNvSpPr txBox="1"/>
              <p:nvPr/>
            </p:nvSpPr>
            <p:spPr>
              <a:xfrm>
                <a:off x="3078131" y="5048871"/>
                <a:ext cx="6097656" cy="461665"/>
              </a:xfrm>
              <a:prstGeom prst="rect">
                <a:avLst/>
              </a:prstGeom>
              <a:noFill/>
            </p:spPr>
            <p:txBody>
              <a:bodyPr wrap="square">
                <a:spAutoFit/>
              </a:bodyPr>
              <a:lstStyle/>
              <a:p>
                <a:pPr algn="ctr"/>
                <a14:m>
                  <m:oMath xmlns:m="http://schemas.openxmlformats.org/officeDocument/2006/math">
                    <m:sSub>
                      <m:sSubPr>
                        <m:ctrlPr>
                          <a:rPr lang="en-CA" sz="2400" i="1" smtClean="0">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𝐴</m:t>
                        </m:r>
                      </m:e>
                      <m:sub>
                        <m:r>
                          <a:rPr lang="en-CA" sz="2400" i="1">
                            <a:solidFill>
                              <a:schemeClr val="bg1"/>
                            </a:solidFill>
                            <a:latin typeface="Cambria Math" panose="02040503050406030204" pitchFamily="18" charset="0"/>
                          </a:rPr>
                          <m:t>𝑁𝑜𝑟𝑡h</m:t>
                        </m:r>
                      </m:sub>
                    </m:sSub>
                    <m:r>
                      <a:rPr lang="en-CA" sz="2400" i="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𝐴</m:t>
                        </m:r>
                      </m:e>
                      <m:sub>
                        <m:r>
                          <a:rPr lang="en-CA" sz="2400" i="1">
                            <a:solidFill>
                              <a:schemeClr val="bg1"/>
                            </a:solidFill>
                            <a:latin typeface="Cambria Math" panose="02040503050406030204" pitchFamily="18" charset="0"/>
                          </a:rPr>
                          <m:t>𝐸𝑎𝑠𝑡</m:t>
                        </m:r>
                      </m:sub>
                    </m:sSub>
                    <m:r>
                      <a:rPr lang="en-CA" sz="2400" i="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𝐴</m:t>
                        </m:r>
                      </m:e>
                      <m:sub>
                        <m:r>
                          <a:rPr lang="en-CA" sz="2400" i="1">
                            <a:solidFill>
                              <a:schemeClr val="bg1"/>
                            </a:solidFill>
                            <a:latin typeface="Cambria Math" panose="02040503050406030204" pitchFamily="18" charset="0"/>
                          </a:rPr>
                          <m:t>𝑆𝑜𝑢𝑡h</m:t>
                        </m:r>
                      </m:sub>
                    </m:sSub>
                    <m:r>
                      <a:rPr lang="en-CA" sz="2400" i="0">
                        <a:solidFill>
                          <a:schemeClr val="bg1"/>
                        </a:solidFill>
                        <a:latin typeface="Cambria Math" panose="02040503050406030204" pitchFamily="18" charset="0"/>
                      </a:rPr>
                      <m:t>+</m:t>
                    </m:r>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𝐴</m:t>
                        </m:r>
                      </m:e>
                      <m:sub>
                        <m:r>
                          <a:rPr lang="en-CA" sz="2400" i="1">
                            <a:solidFill>
                              <a:schemeClr val="bg1"/>
                            </a:solidFill>
                            <a:latin typeface="Cambria Math" panose="02040503050406030204" pitchFamily="18" charset="0"/>
                          </a:rPr>
                          <m:t>𝑊𝑒𝑠𝑡</m:t>
                        </m:r>
                      </m:sub>
                    </m:sSub>
                  </m:oMath>
                </a14:m>
                <a:r>
                  <a:rPr lang="en-CA" sz="2400">
                    <a:solidFill>
                      <a:schemeClr val="bg1"/>
                    </a:solidFill>
                  </a:rPr>
                  <a:t> = 5</a:t>
                </a:r>
                <a:endParaRPr lang="en-CA" sz="2400"/>
              </a:p>
            </p:txBody>
          </p:sp>
        </mc:Choice>
        <mc:Fallback>
          <p:sp>
            <p:nvSpPr>
              <p:cNvPr id="10" name="TextBox 9">
                <a:extLst>
                  <a:ext uri="{FF2B5EF4-FFF2-40B4-BE49-F238E27FC236}">
                    <a16:creationId xmlns:a16="http://schemas.microsoft.com/office/drawing/2014/main" id="{D297CF7C-1005-4569-846C-849E093E52A0}"/>
                  </a:ext>
                </a:extLst>
              </p:cNvPr>
              <p:cNvSpPr txBox="1">
                <a:spLocks noRot="1" noChangeAspect="1" noMove="1" noResize="1" noEditPoints="1" noAdjustHandles="1" noChangeArrowheads="1" noChangeShapeType="1" noTextEdit="1"/>
              </p:cNvSpPr>
              <p:nvPr/>
            </p:nvSpPr>
            <p:spPr>
              <a:xfrm>
                <a:off x="3078131" y="5048871"/>
                <a:ext cx="6097656" cy="461665"/>
              </a:xfrm>
              <a:prstGeom prst="rect">
                <a:avLst/>
              </a:prstGeom>
              <a:blipFill>
                <a:blip r:embed="rId7"/>
                <a:stretch>
                  <a:fillRect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CF5A525-B307-4945-98AD-535323FF6208}"/>
                  </a:ext>
                </a:extLst>
              </p:cNvPr>
              <p:cNvSpPr txBox="1"/>
              <p:nvPr/>
            </p:nvSpPr>
            <p:spPr>
              <a:xfrm>
                <a:off x="415894" y="5554338"/>
                <a:ext cx="2662238" cy="1040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𝐴</m:t>
                          </m:r>
                        </m:e>
                        <m:sub>
                          <m:r>
                            <a:rPr lang="en-CA" i="1">
                              <a:solidFill>
                                <a:schemeClr val="bg1"/>
                              </a:solidFill>
                              <a:latin typeface="Cambria Math" panose="02040503050406030204" pitchFamily="18" charset="0"/>
                            </a:rPr>
                            <m:t>𝑁𝑜𝑟𝑡h</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𝐴𝐹𝐶</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𝑁𝑜𝑟𝑡h</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p>
            </p:txBody>
          </p:sp>
        </mc:Choice>
        <mc:Fallback>
          <p:sp>
            <p:nvSpPr>
              <p:cNvPr id="9" name="TextBox 8">
                <a:extLst>
                  <a:ext uri="{FF2B5EF4-FFF2-40B4-BE49-F238E27FC236}">
                    <a16:creationId xmlns:a16="http://schemas.microsoft.com/office/drawing/2014/main" id="{ACF5A525-B307-4945-98AD-535323FF6208}"/>
                  </a:ext>
                </a:extLst>
              </p:cNvPr>
              <p:cNvSpPr txBox="1">
                <a:spLocks noRot="1" noChangeAspect="1" noMove="1" noResize="1" noEditPoints="1" noAdjustHandles="1" noChangeArrowheads="1" noChangeShapeType="1" noTextEdit="1"/>
              </p:cNvSpPr>
              <p:nvPr/>
            </p:nvSpPr>
            <p:spPr>
              <a:xfrm>
                <a:off x="415894" y="5554338"/>
                <a:ext cx="2662238" cy="104009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187F4FE-EC43-4F8D-8C19-4F0067982BC0}"/>
                  </a:ext>
                </a:extLst>
              </p:cNvPr>
              <p:cNvSpPr txBox="1"/>
              <p:nvPr/>
            </p:nvSpPr>
            <p:spPr>
              <a:xfrm>
                <a:off x="3270039" y="5563918"/>
                <a:ext cx="2662237" cy="1040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𝐴</m:t>
                          </m:r>
                        </m:e>
                        <m:sub>
                          <m:r>
                            <a:rPr lang="en-CA" i="1">
                              <a:solidFill>
                                <a:schemeClr val="bg1"/>
                              </a:solidFill>
                              <a:latin typeface="Cambria Math" panose="02040503050406030204" pitchFamily="18" charset="0"/>
                            </a:rPr>
                            <m:t>𝐸𝑎𝑠𝑡</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𝐴𝐹𝐶</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𝐸𝑎𝑠𝑡</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solidFill>
                    <a:schemeClr val="bg1"/>
                  </a:solidFill>
                </a:endParaRPr>
              </a:p>
            </p:txBody>
          </p:sp>
        </mc:Choice>
        <mc:Fallback>
          <p:sp>
            <p:nvSpPr>
              <p:cNvPr id="11" name="TextBox 10">
                <a:extLst>
                  <a:ext uri="{FF2B5EF4-FFF2-40B4-BE49-F238E27FC236}">
                    <a16:creationId xmlns:a16="http://schemas.microsoft.com/office/drawing/2014/main" id="{2187F4FE-EC43-4F8D-8C19-4F0067982BC0}"/>
                  </a:ext>
                </a:extLst>
              </p:cNvPr>
              <p:cNvSpPr txBox="1">
                <a:spLocks noRot="1" noChangeAspect="1" noMove="1" noResize="1" noEditPoints="1" noAdjustHandles="1" noChangeArrowheads="1" noChangeShapeType="1" noTextEdit="1"/>
              </p:cNvSpPr>
              <p:nvPr/>
            </p:nvSpPr>
            <p:spPr>
              <a:xfrm>
                <a:off x="3270039" y="5563918"/>
                <a:ext cx="2662237" cy="104009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FA3EF7E-07B7-4D78-BC74-0544CA22EE73}"/>
                  </a:ext>
                </a:extLst>
              </p:cNvPr>
              <p:cNvSpPr txBox="1"/>
              <p:nvPr/>
            </p:nvSpPr>
            <p:spPr>
              <a:xfrm>
                <a:off x="6124183" y="5551112"/>
                <a:ext cx="2695619" cy="1040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𝐴</m:t>
                          </m:r>
                        </m:e>
                        <m:sub>
                          <m:r>
                            <a:rPr lang="en-CA" i="1">
                              <a:solidFill>
                                <a:schemeClr val="bg1"/>
                              </a:solidFill>
                              <a:latin typeface="Cambria Math" panose="02040503050406030204" pitchFamily="18" charset="0"/>
                            </a:rPr>
                            <m:t>𝑆𝑜𝑢𝑡h</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𝐴𝐹𝐶</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𝑆𝑜𝑢𝑡h</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solidFill>
                    <a:schemeClr val="bg1"/>
                  </a:solidFill>
                </a:endParaRPr>
              </a:p>
            </p:txBody>
          </p:sp>
        </mc:Choice>
        <mc:Fallback>
          <p:sp>
            <p:nvSpPr>
              <p:cNvPr id="12" name="TextBox 11">
                <a:extLst>
                  <a:ext uri="{FF2B5EF4-FFF2-40B4-BE49-F238E27FC236}">
                    <a16:creationId xmlns:a16="http://schemas.microsoft.com/office/drawing/2014/main" id="{4FA3EF7E-07B7-4D78-BC74-0544CA22EE73}"/>
                  </a:ext>
                </a:extLst>
              </p:cNvPr>
              <p:cNvSpPr txBox="1">
                <a:spLocks noRot="1" noChangeAspect="1" noMove="1" noResize="1" noEditPoints="1" noAdjustHandles="1" noChangeArrowheads="1" noChangeShapeType="1" noTextEdit="1"/>
              </p:cNvSpPr>
              <p:nvPr/>
            </p:nvSpPr>
            <p:spPr>
              <a:xfrm>
                <a:off x="6124183" y="5551112"/>
                <a:ext cx="2695619" cy="104009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CBE31B8-62F9-4093-ADB3-23874A15725F}"/>
                  </a:ext>
                </a:extLst>
              </p:cNvPr>
              <p:cNvSpPr txBox="1"/>
              <p:nvPr/>
            </p:nvSpPr>
            <p:spPr>
              <a:xfrm>
                <a:off x="8978327" y="5510536"/>
                <a:ext cx="2967708" cy="10400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hr m:val="∑"/>
                          <m:subHide m:val="on"/>
                          <m:supHide m:val="on"/>
                          <m:ctrlPr>
                            <a:rPr lang="en-CA" i="1" smtClean="0">
                              <a:solidFill>
                                <a:schemeClr val="bg1"/>
                              </a:solidFill>
                              <a:latin typeface="Cambria Math" panose="02040503050406030204" pitchFamily="18" charset="0"/>
                            </a:rPr>
                          </m:ctrlPr>
                        </m:naryPr>
                        <m:sub/>
                        <m:sup/>
                        <m:e>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𝑍</m:t>
                              </m:r>
                            </m:e>
                            <m:sub>
                              <m:r>
                                <a:rPr lang="en-CA" i="1">
                                  <a:solidFill>
                                    <a:schemeClr val="bg1"/>
                                  </a:solidFill>
                                  <a:latin typeface="Cambria Math" panose="02040503050406030204" pitchFamily="18" charset="0"/>
                                </a:rPr>
                                <m:t>𝑖𝑗</m:t>
                              </m:r>
                            </m:sub>
                          </m:sSub>
                        </m:e>
                      </m:nary>
                      <m:r>
                        <a:rPr lang="en-CA" i="0">
                          <a:solidFill>
                            <a:schemeClr val="bg1"/>
                          </a:solidFill>
                          <a:latin typeface="Cambria Math" panose="02040503050406030204" pitchFamily="18" charset="0"/>
                        </a:rPr>
                        <m:t>=</m:t>
                      </m:r>
                      <m:sSub>
                        <m:sSubPr>
                          <m:ctrlPr>
                            <a:rPr lang="en-CA" i="1">
                              <a:solidFill>
                                <a:schemeClr val="bg1"/>
                              </a:solidFill>
                              <a:latin typeface="Cambria Math" panose="02040503050406030204" pitchFamily="18" charset="0"/>
                            </a:rPr>
                          </m:ctrlPr>
                        </m:sSubPr>
                        <m:e>
                          <m:r>
                            <a:rPr lang="en-CA" i="1">
                              <a:solidFill>
                                <a:schemeClr val="bg1"/>
                              </a:solidFill>
                              <a:latin typeface="Cambria Math" panose="02040503050406030204" pitchFamily="18" charset="0"/>
                            </a:rPr>
                            <m:t>𝐴</m:t>
                          </m:r>
                        </m:e>
                        <m:sub>
                          <m:r>
                            <a:rPr lang="en-CA" i="1">
                              <a:solidFill>
                                <a:schemeClr val="bg1"/>
                              </a:solidFill>
                              <a:latin typeface="Cambria Math" panose="02040503050406030204" pitchFamily="18" charset="0"/>
                            </a:rPr>
                            <m:t>𝑊𝑒𝑠𝑡</m:t>
                          </m:r>
                        </m:sub>
                      </m:sSub>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𝑤h𝑒𝑟𝑒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𝑗</m:t>
                      </m:r>
                      <m:r>
                        <a:rPr lang="en-CA" i="0">
                          <a:solidFill>
                            <a:schemeClr val="bg1"/>
                          </a:solidFill>
                          <a:latin typeface="Cambria Math" panose="02040503050406030204" pitchFamily="18" charset="0"/>
                        </a:rPr>
                        <m:t> </m:t>
                      </m:r>
                    </m:oMath>
                  </m:oMathPara>
                </a14:m>
                <a:endParaRPr lang="en-CA" i="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i="1">
                          <a:solidFill>
                            <a:schemeClr val="bg1"/>
                          </a:solidFill>
                          <a:latin typeface="Cambria Math" panose="02040503050406030204" pitchFamily="18" charset="0"/>
                        </a:rPr>
                        <m:t>𝑖𝑠</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𝑡h𝑒</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𝐴𝐹𝐶</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𝑊𝑒𝑠𝑡</m:t>
                      </m:r>
                      <m:r>
                        <a:rPr lang="en-CA" i="0">
                          <a:solidFill>
                            <a:schemeClr val="bg1"/>
                          </a:solidFill>
                          <a:latin typeface="Cambria Math" panose="02040503050406030204" pitchFamily="18" charset="0"/>
                        </a:rPr>
                        <m:t> </m:t>
                      </m:r>
                      <m:r>
                        <a:rPr lang="en-CA" i="1">
                          <a:solidFill>
                            <a:schemeClr val="bg1"/>
                          </a:solidFill>
                          <a:latin typeface="Cambria Math" panose="02040503050406030204" pitchFamily="18" charset="0"/>
                        </a:rPr>
                        <m:t>𝑡𝑒𝑎𝑚𝑠</m:t>
                      </m:r>
                    </m:oMath>
                  </m:oMathPara>
                </a14:m>
                <a:endParaRPr lang="en-CA">
                  <a:solidFill>
                    <a:schemeClr val="bg1"/>
                  </a:solidFill>
                </a:endParaRPr>
              </a:p>
            </p:txBody>
          </p:sp>
        </mc:Choice>
        <mc:Fallback>
          <p:sp>
            <p:nvSpPr>
              <p:cNvPr id="13" name="TextBox 12">
                <a:extLst>
                  <a:ext uri="{FF2B5EF4-FFF2-40B4-BE49-F238E27FC236}">
                    <a16:creationId xmlns:a16="http://schemas.microsoft.com/office/drawing/2014/main" id="{8CBE31B8-62F9-4093-ADB3-23874A15725F}"/>
                  </a:ext>
                </a:extLst>
              </p:cNvPr>
              <p:cNvSpPr txBox="1">
                <a:spLocks noRot="1" noChangeAspect="1" noMove="1" noResize="1" noEditPoints="1" noAdjustHandles="1" noChangeArrowheads="1" noChangeShapeType="1" noTextEdit="1"/>
              </p:cNvSpPr>
              <p:nvPr/>
            </p:nvSpPr>
            <p:spPr>
              <a:xfrm>
                <a:off x="8978327" y="5510536"/>
                <a:ext cx="2967708" cy="104009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680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1454785"/>
          </a:xfrm>
        </p:spPr>
        <p:txBody>
          <a:bodyPr/>
          <a:lstStyle/>
          <a:p>
            <a:r>
              <a:rPr lang="en-US">
                <a:solidFill>
                  <a:schemeClr val="bg1"/>
                </a:solidFill>
              </a:rPr>
              <a:t>Must have 5 games against divisions in the other conference (AFC). </a:t>
            </a:r>
            <a:r>
              <a:rPr lang="en-US">
                <a:solidFill>
                  <a:srgbClr val="FFC000"/>
                </a:solidFill>
              </a:rPr>
              <a:t>Cannot play the same team more than once. </a:t>
            </a:r>
            <a:r>
              <a:rPr lang="en-US">
                <a:solidFill>
                  <a:schemeClr val="bg1"/>
                </a:solidFill>
              </a:rPr>
              <a:t>4 games must be with 1 division and 1 game from any other division:</a:t>
            </a:r>
            <a:endParaRPr lang="en-CA">
              <a:solidFill>
                <a:schemeClr val="bg1"/>
              </a:solidFill>
            </a:endParaRPr>
          </a:p>
        </p:txBody>
      </p:sp>
      <p:pic>
        <p:nvPicPr>
          <p:cNvPr id="4" name="Picture 3">
            <a:extLst>
              <a:ext uri="{FF2B5EF4-FFF2-40B4-BE49-F238E27FC236}">
                <a16:creationId xmlns:a16="http://schemas.microsoft.com/office/drawing/2014/main" id="{306AF18B-1118-4A66-994D-509D3E0AD31F}"/>
              </a:ext>
            </a:extLst>
          </p:cNvPr>
          <p:cNvPicPr>
            <a:picLocks noChangeAspect="1"/>
          </p:cNvPicPr>
          <p:nvPr/>
        </p:nvPicPr>
        <p:blipFill>
          <a:blip r:embed="rId3"/>
          <a:stretch>
            <a:fillRect/>
          </a:stretch>
        </p:blipFill>
        <p:spPr>
          <a:xfrm>
            <a:off x="415894" y="3415347"/>
            <a:ext cx="2662237" cy="1498587"/>
          </a:xfrm>
          <a:prstGeom prst="rect">
            <a:avLst/>
          </a:prstGeom>
        </p:spPr>
      </p:pic>
      <p:pic>
        <p:nvPicPr>
          <p:cNvPr id="5" name="Picture 4">
            <a:extLst>
              <a:ext uri="{FF2B5EF4-FFF2-40B4-BE49-F238E27FC236}">
                <a16:creationId xmlns:a16="http://schemas.microsoft.com/office/drawing/2014/main" id="{357F3E73-4310-4B0F-98A1-B0A3598D763F}"/>
              </a:ext>
            </a:extLst>
          </p:cNvPr>
          <p:cNvPicPr>
            <a:picLocks noChangeAspect="1"/>
          </p:cNvPicPr>
          <p:nvPr/>
        </p:nvPicPr>
        <p:blipFill>
          <a:blip r:embed="rId4"/>
          <a:stretch>
            <a:fillRect/>
          </a:stretch>
        </p:blipFill>
        <p:spPr>
          <a:xfrm>
            <a:off x="3270038" y="3401692"/>
            <a:ext cx="2662237" cy="1497509"/>
          </a:xfrm>
          <a:prstGeom prst="rect">
            <a:avLst/>
          </a:prstGeom>
        </p:spPr>
      </p:pic>
      <p:pic>
        <p:nvPicPr>
          <p:cNvPr id="6" name="Picture 5">
            <a:extLst>
              <a:ext uri="{FF2B5EF4-FFF2-40B4-BE49-F238E27FC236}">
                <a16:creationId xmlns:a16="http://schemas.microsoft.com/office/drawing/2014/main" id="{6C43398A-4D4A-4AF4-8EEF-6E1BFBBD8096}"/>
              </a:ext>
            </a:extLst>
          </p:cNvPr>
          <p:cNvPicPr>
            <a:picLocks noChangeAspect="1"/>
          </p:cNvPicPr>
          <p:nvPr/>
        </p:nvPicPr>
        <p:blipFill>
          <a:blip r:embed="rId5"/>
          <a:stretch>
            <a:fillRect/>
          </a:stretch>
        </p:blipFill>
        <p:spPr>
          <a:xfrm>
            <a:off x="6124182" y="3401692"/>
            <a:ext cx="2695619" cy="1516286"/>
          </a:xfrm>
          <a:prstGeom prst="rect">
            <a:avLst/>
          </a:prstGeom>
        </p:spPr>
      </p:pic>
      <p:pic>
        <p:nvPicPr>
          <p:cNvPr id="7" name="Picture 6">
            <a:extLst>
              <a:ext uri="{FF2B5EF4-FFF2-40B4-BE49-F238E27FC236}">
                <a16:creationId xmlns:a16="http://schemas.microsoft.com/office/drawing/2014/main" id="{CDEBEE55-5896-4653-839D-F02B5BB22DCB}"/>
              </a:ext>
            </a:extLst>
          </p:cNvPr>
          <p:cNvPicPr>
            <a:picLocks noChangeAspect="1"/>
          </p:cNvPicPr>
          <p:nvPr/>
        </p:nvPicPr>
        <p:blipFill>
          <a:blip r:embed="rId6"/>
          <a:stretch>
            <a:fillRect/>
          </a:stretch>
        </p:blipFill>
        <p:spPr>
          <a:xfrm>
            <a:off x="8978326" y="3415347"/>
            <a:ext cx="2967708" cy="148385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7D1AE83-EBF6-4CFE-9DC2-C0BE7BD926D2}"/>
                  </a:ext>
                </a:extLst>
              </p:cNvPr>
              <p:cNvSpPr txBox="1"/>
              <p:nvPr/>
            </p:nvSpPr>
            <p:spPr>
              <a:xfrm>
                <a:off x="717232" y="5276303"/>
                <a:ext cx="10758487" cy="9866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CA" sz="2400" i="1" smtClean="0">
                              <a:solidFill>
                                <a:schemeClr val="bg1"/>
                              </a:solidFill>
                              <a:latin typeface="Cambria Math" panose="02040503050406030204" pitchFamily="18" charset="0"/>
                            </a:rPr>
                          </m:ctrlPr>
                        </m:naryPr>
                        <m:sub/>
                        <m:sup/>
                        <m:e>
                          <m:sSub>
                            <m:sSubPr>
                              <m:ctrlPr>
                                <a:rPr lang="en-CA" sz="2400" i="1">
                                  <a:solidFill>
                                    <a:schemeClr val="bg1"/>
                                  </a:solidFill>
                                  <a:latin typeface="Cambria Math" panose="02040503050406030204" pitchFamily="18" charset="0"/>
                                </a:rPr>
                              </m:ctrlPr>
                            </m:sSubPr>
                            <m:e>
                              <m:r>
                                <a:rPr lang="en-CA" sz="2400" i="1">
                                  <a:solidFill>
                                    <a:schemeClr val="bg1"/>
                                  </a:solidFill>
                                  <a:latin typeface="Cambria Math" panose="02040503050406030204" pitchFamily="18" charset="0"/>
                                </a:rPr>
                                <m:t>𝑍</m:t>
                              </m:r>
                            </m:e>
                            <m:sub>
                              <m:r>
                                <a:rPr lang="en-CA" sz="2400" i="1">
                                  <a:solidFill>
                                    <a:schemeClr val="bg1"/>
                                  </a:solidFill>
                                  <a:latin typeface="Cambria Math" panose="02040503050406030204" pitchFamily="18" charset="0"/>
                                </a:rPr>
                                <m:t>𝑖𝑗</m:t>
                              </m:r>
                            </m:sub>
                          </m:sSub>
                        </m:e>
                      </m:nary>
                      <m:r>
                        <a:rPr lang="en-CA" sz="2400" i="0">
                          <a:solidFill>
                            <a:schemeClr val="bg1"/>
                          </a:solidFill>
                          <a:latin typeface="Cambria Math" panose="02040503050406030204" pitchFamily="18" charset="0"/>
                        </a:rPr>
                        <m:t>≤1, </m:t>
                      </m:r>
                      <m:r>
                        <a:rPr lang="en-CA" sz="2400" i="1">
                          <a:solidFill>
                            <a:schemeClr val="bg1"/>
                          </a:solidFill>
                          <a:latin typeface="Cambria Math" panose="02040503050406030204" pitchFamily="18" charset="0"/>
                        </a:rPr>
                        <m:t>𝑤h𝑒𝑟𝑒</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𝑗</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𝑖𝑠</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𝑎𝑙𝑙</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𝑡h𝑒</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𝑡𝑒𝑎𝑚𝑠</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𝑖𝑛</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𝑡h𝑒</m:t>
                      </m:r>
                      <m:r>
                        <a:rPr lang="en-CA" sz="2400" i="0">
                          <a:solidFill>
                            <a:schemeClr val="bg1"/>
                          </a:solidFill>
                          <a:latin typeface="Cambria Math" panose="02040503050406030204" pitchFamily="18" charset="0"/>
                        </a:rPr>
                        <m:t> </m:t>
                      </m:r>
                      <m:r>
                        <a:rPr lang="en-CA" sz="2400" i="1">
                          <a:solidFill>
                            <a:schemeClr val="bg1"/>
                          </a:solidFill>
                          <a:latin typeface="Cambria Math" panose="02040503050406030204" pitchFamily="18" charset="0"/>
                        </a:rPr>
                        <m:t>𝐴𝐹𝐶</m:t>
                      </m:r>
                      <m:r>
                        <a:rPr lang="en-CA" sz="2400" b="0" i="1" smtClean="0">
                          <a:solidFill>
                            <a:schemeClr val="bg1"/>
                          </a:solidFill>
                          <a:latin typeface="Cambria Math" panose="02040503050406030204" pitchFamily="18" charset="0"/>
                        </a:rPr>
                        <m:t> </m:t>
                      </m:r>
                      <m:r>
                        <a:rPr lang="en-CA" sz="2400" b="0" i="1" smtClean="0">
                          <a:solidFill>
                            <a:schemeClr val="bg1"/>
                          </a:solidFill>
                          <a:latin typeface="Cambria Math" panose="02040503050406030204" pitchFamily="18" charset="0"/>
                        </a:rPr>
                        <m:t>𝑓𝑜𝑟</m:t>
                      </m:r>
                      <m:r>
                        <a:rPr lang="en-CA" sz="2400" b="0" i="1" smtClean="0">
                          <a:solidFill>
                            <a:schemeClr val="bg1"/>
                          </a:solidFill>
                          <a:latin typeface="Cambria Math" panose="02040503050406030204" pitchFamily="18" charset="0"/>
                        </a:rPr>
                        <m:t> </m:t>
                      </m:r>
                      <m:r>
                        <a:rPr lang="en-CA" sz="2400" b="0" i="1" smtClean="0">
                          <a:solidFill>
                            <a:schemeClr val="bg1"/>
                          </a:solidFill>
                          <a:latin typeface="Cambria Math" panose="02040503050406030204" pitchFamily="18" charset="0"/>
                        </a:rPr>
                        <m:t>𝑒𝑎𝑐h</m:t>
                      </m:r>
                      <m:r>
                        <a:rPr lang="en-CA" sz="2400" b="0" i="1" smtClean="0">
                          <a:solidFill>
                            <a:schemeClr val="bg1"/>
                          </a:solidFill>
                          <a:latin typeface="Cambria Math" panose="02040503050406030204" pitchFamily="18" charset="0"/>
                        </a:rPr>
                        <m:t> </m:t>
                      </m:r>
                      <m:r>
                        <a:rPr lang="en-CA" sz="2400" b="0" i="1" smtClean="0">
                          <a:solidFill>
                            <a:schemeClr val="bg1"/>
                          </a:solidFill>
                          <a:latin typeface="Cambria Math" panose="02040503050406030204" pitchFamily="18" charset="0"/>
                        </a:rPr>
                        <m:t>𝑖</m:t>
                      </m:r>
                      <m:r>
                        <a:rPr lang="en-CA" sz="2400" b="0" i="1" smtClean="0">
                          <a:solidFill>
                            <a:schemeClr val="bg1"/>
                          </a:solidFill>
                          <a:latin typeface="Cambria Math" panose="02040503050406030204" pitchFamily="18" charset="0"/>
                        </a:rPr>
                        <m:t> </m:t>
                      </m:r>
                      <m:r>
                        <a:rPr lang="en-CA" sz="2400" b="0" i="1" smtClean="0">
                          <a:solidFill>
                            <a:schemeClr val="bg1"/>
                          </a:solidFill>
                          <a:latin typeface="Cambria Math" panose="02040503050406030204" pitchFamily="18" charset="0"/>
                        </a:rPr>
                        <m:t>𝑤𝑒𝑒𝑘</m:t>
                      </m:r>
                      <m:r>
                        <a:rPr lang="en-CA" sz="2400" b="0" i="1" smtClean="0">
                          <a:solidFill>
                            <a:schemeClr val="bg1"/>
                          </a:solidFill>
                          <a:latin typeface="Cambria Math" panose="02040503050406030204" pitchFamily="18" charset="0"/>
                        </a:rPr>
                        <m:t> 1−18</m:t>
                      </m:r>
                    </m:oMath>
                  </m:oMathPara>
                </a14:m>
                <a:endParaRPr lang="en-CA" sz="2400">
                  <a:solidFill>
                    <a:schemeClr val="bg1"/>
                  </a:solidFill>
                </a:endParaRPr>
              </a:p>
            </p:txBody>
          </p:sp>
        </mc:Choice>
        <mc:Fallback>
          <p:sp>
            <p:nvSpPr>
              <p:cNvPr id="10" name="TextBox 9">
                <a:extLst>
                  <a:ext uri="{FF2B5EF4-FFF2-40B4-BE49-F238E27FC236}">
                    <a16:creationId xmlns:a16="http://schemas.microsoft.com/office/drawing/2014/main" id="{F7D1AE83-EBF6-4CFE-9DC2-C0BE7BD926D2}"/>
                  </a:ext>
                </a:extLst>
              </p:cNvPr>
              <p:cNvSpPr txBox="1">
                <a:spLocks noRot="1" noChangeAspect="1" noMove="1" noResize="1" noEditPoints="1" noAdjustHandles="1" noChangeArrowheads="1" noChangeShapeType="1" noTextEdit="1"/>
              </p:cNvSpPr>
              <p:nvPr/>
            </p:nvSpPr>
            <p:spPr>
              <a:xfrm>
                <a:off x="717232" y="5276303"/>
                <a:ext cx="10758487" cy="98668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6468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1454785"/>
          </a:xfrm>
        </p:spPr>
        <p:txBody>
          <a:bodyPr/>
          <a:lstStyle/>
          <a:p>
            <a:r>
              <a:rPr lang="en-US">
                <a:solidFill>
                  <a:schemeClr val="bg1"/>
                </a:solidFill>
              </a:rPr>
              <a:t>Must have 5 games against divisions in the other conference (AFC). Cannot play the same team more than once. </a:t>
            </a:r>
            <a:r>
              <a:rPr lang="en-US">
                <a:solidFill>
                  <a:srgbClr val="FFC000"/>
                </a:solidFill>
              </a:rPr>
              <a:t>4 games must be with 1 division and 1 game from any other division:</a:t>
            </a:r>
            <a:endParaRPr lang="en-CA">
              <a:solidFill>
                <a:srgbClr val="FFC000"/>
              </a:solidFill>
            </a:endParaRPr>
          </a:p>
        </p:txBody>
      </p:sp>
      <p:pic>
        <p:nvPicPr>
          <p:cNvPr id="4" name="Picture 3">
            <a:extLst>
              <a:ext uri="{FF2B5EF4-FFF2-40B4-BE49-F238E27FC236}">
                <a16:creationId xmlns:a16="http://schemas.microsoft.com/office/drawing/2014/main" id="{306AF18B-1118-4A66-994D-509D3E0AD31F}"/>
              </a:ext>
            </a:extLst>
          </p:cNvPr>
          <p:cNvPicPr>
            <a:picLocks noChangeAspect="1"/>
          </p:cNvPicPr>
          <p:nvPr/>
        </p:nvPicPr>
        <p:blipFill>
          <a:blip r:embed="rId3"/>
          <a:stretch>
            <a:fillRect/>
          </a:stretch>
        </p:blipFill>
        <p:spPr>
          <a:xfrm>
            <a:off x="415894" y="3415347"/>
            <a:ext cx="2662237" cy="1498587"/>
          </a:xfrm>
          <a:prstGeom prst="rect">
            <a:avLst/>
          </a:prstGeom>
        </p:spPr>
      </p:pic>
      <p:pic>
        <p:nvPicPr>
          <p:cNvPr id="5" name="Picture 4">
            <a:extLst>
              <a:ext uri="{FF2B5EF4-FFF2-40B4-BE49-F238E27FC236}">
                <a16:creationId xmlns:a16="http://schemas.microsoft.com/office/drawing/2014/main" id="{357F3E73-4310-4B0F-98A1-B0A3598D763F}"/>
              </a:ext>
            </a:extLst>
          </p:cNvPr>
          <p:cNvPicPr>
            <a:picLocks noChangeAspect="1"/>
          </p:cNvPicPr>
          <p:nvPr/>
        </p:nvPicPr>
        <p:blipFill>
          <a:blip r:embed="rId4"/>
          <a:stretch>
            <a:fillRect/>
          </a:stretch>
        </p:blipFill>
        <p:spPr>
          <a:xfrm>
            <a:off x="3270038" y="3401692"/>
            <a:ext cx="2662237" cy="1497509"/>
          </a:xfrm>
          <a:prstGeom prst="rect">
            <a:avLst/>
          </a:prstGeom>
        </p:spPr>
      </p:pic>
      <p:pic>
        <p:nvPicPr>
          <p:cNvPr id="6" name="Picture 5">
            <a:extLst>
              <a:ext uri="{FF2B5EF4-FFF2-40B4-BE49-F238E27FC236}">
                <a16:creationId xmlns:a16="http://schemas.microsoft.com/office/drawing/2014/main" id="{6C43398A-4D4A-4AF4-8EEF-6E1BFBBD8096}"/>
              </a:ext>
            </a:extLst>
          </p:cNvPr>
          <p:cNvPicPr>
            <a:picLocks noChangeAspect="1"/>
          </p:cNvPicPr>
          <p:nvPr/>
        </p:nvPicPr>
        <p:blipFill>
          <a:blip r:embed="rId5"/>
          <a:stretch>
            <a:fillRect/>
          </a:stretch>
        </p:blipFill>
        <p:spPr>
          <a:xfrm>
            <a:off x="6124182" y="3401692"/>
            <a:ext cx="2695619" cy="1516286"/>
          </a:xfrm>
          <a:prstGeom prst="rect">
            <a:avLst/>
          </a:prstGeom>
        </p:spPr>
      </p:pic>
      <p:pic>
        <p:nvPicPr>
          <p:cNvPr id="7" name="Picture 6">
            <a:extLst>
              <a:ext uri="{FF2B5EF4-FFF2-40B4-BE49-F238E27FC236}">
                <a16:creationId xmlns:a16="http://schemas.microsoft.com/office/drawing/2014/main" id="{CDEBEE55-5896-4653-839D-F02B5BB22DCB}"/>
              </a:ext>
            </a:extLst>
          </p:cNvPr>
          <p:cNvPicPr>
            <a:picLocks noChangeAspect="1"/>
          </p:cNvPicPr>
          <p:nvPr/>
        </p:nvPicPr>
        <p:blipFill>
          <a:blip r:embed="rId6"/>
          <a:stretch>
            <a:fillRect/>
          </a:stretch>
        </p:blipFill>
        <p:spPr>
          <a:xfrm>
            <a:off x="8978326" y="3415347"/>
            <a:ext cx="2967708" cy="1483854"/>
          </a:xfrm>
          <a:prstGeom prst="rect">
            <a:avLst/>
          </a:prstGeom>
        </p:spPr>
      </p:pic>
      <p:sp>
        <p:nvSpPr>
          <p:cNvPr id="9" name="TextBox 8">
            <a:extLst>
              <a:ext uri="{FF2B5EF4-FFF2-40B4-BE49-F238E27FC236}">
                <a16:creationId xmlns:a16="http://schemas.microsoft.com/office/drawing/2014/main" id="{FDA36F92-E787-4FCD-AA4C-2E16391EF9E3}"/>
              </a:ext>
            </a:extLst>
          </p:cNvPr>
          <p:cNvSpPr txBox="1"/>
          <p:nvPr/>
        </p:nvSpPr>
        <p:spPr>
          <a:xfrm>
            <a:off x="1375410" y="5532120"/>
            <a:ext cx="9860280" cy="461665"/>
          </a:xfrm>
          <a:prstGeom prst="rect">
            <a:avLst/>
          </a:prstGeom>
          <a:noFill/>
        </p:spPr>
        <p:txBody>
          <a:bodyPr wrap="square" rtlCol="0">
            <a:spAutoFit/>
          </a:bodyPr>
          <a:lstStyle/>
          <a:p>
            <a:r>
              <a:rPr lang="en-CA" sz="2400">
                <a:solidFill>
                  <a:schemeClr val="bg1"/>
                </a:solidFill>
              </a:rPr>
              <a:t>Many combinations with 4 divisions and 4 possible outcomes for each division</a:t>
            </a:r>
          </a:p>
        </p:txBody>
      </p:sp>
    </p:spTree>
    <p:extLst>
      <p:ext uri="{BB962C8B-B14F-4D97-AF65-F5344CB8AC3E}">
        <p14:creationId xmlns:p14="http://schemas.microsoft.com/office/powerpoint/2010/main" val="3686071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A2D9A-7864-4608-8318-7D48EF95E31B}"/>
              </a:ext>
            </a:extLst>
          </p:cNvPr>
          <p:cNvSpPr>
            <a:spLocks noGrp="1"/>
          </p:cNvSpPr>
          <p:nvPr>
            <p:ph type="title"/>
          </p:nvPr>
        </p:nvSpPr>
        <p:spPr/>
        <p:txBody>
          <a:bodyPr/>
          <a:lstStyle/>
          <a:p>
            <a:r>
              <a:rPr lang="en-CA">
                <a:solidFill>
                  <a:schemeClr val="bg1"/>
                </a:solidFill>
              </a:rPr>
              <a:t>Constraints – Divisions and Conferences </a:t>
            </a:r>
            <a:endParaRPr lang="en-CA">
              <a:solidFill>
                <a:schemeClr val="bg1"/>
              </a:solidFill>
              <a:cs typeface="Calibri Light"/>
            </a:endParaRPr>
          </a:p>
        </p:txBody>
      </p:sp>
      <p:sp>
        <p:nvSpPr>
          <p:cNvPr id="3" name="Content Placeholder 2">
            <a:extLst>
              <a:ext uri="{FF2B5EF4-FFF2-40B4-BE49-F238E27FC236}">
                <a16:creationId xmlns:a16="http://schemas.microsoft.com/office/drawing/2014/main" id="{A7B07AE1-7A4A-48BD-80B3-903E6E8BA11B}"/>
              </a:ext>
            </a:extLst>
          </p:cNvPr>
          <p:cNvSpPr>
            <a:spLocks noGrp="1"/>
          </p:cNvSpPr>
          <p:nvPr>
            <p:ph idx="1"/>
          </p:nvPr>
        </p:nvSpPr>
        <p:spPr>
          <a:xfrm>
            <a:off x="838200" y="1825625"/>
            <a:ext cx="10515600" cy="1454785"/>
          </a:xfrm>
        </p:spPr>
        <p:txBody>
          <a:bodyPr/>
          <a:lstStyle/>
          <a:p>
            <a:r>
              <a:rPr lang="en-US">
                <a:solidFill>
                  <a:schemeClr val="bg1"/>
                </a:solidFill>
              </a:rPr>
              <a:t>Must have 5 games against divisions in the other conference (AFC). Cannot play the same team more than once. </a:t>
            </a:r>
            <a:r>
              <a:rPr lang="en-US">
                <a:solidFill>
                  <a:srgbClr val="FFC000"/>
                </a:solidFill>
              </a:rPr>
              <a:t>4 games must be with 1 division and 1 game from any other division:</a:t>
            </a:r>
            <a:endParaRPr lang="en-CA">
              <a:solidFill>
                <a:srgbClr val="FFC000"/>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BBBEC59-3936-4BD7-B598-AADA35463187}"/>
                  </a:ext>
                </a:extLst>
              </p:cNvPr>
              <p:cNvSpPr txBox="1"/>
              <p:nvPr/>
            </p:nvSpPr>
            <p:spPr>
              <a:xfrm>
                <a:off x="1981200" y="3303269"/>
                <a:ext cx="3710940" cy="2973443"/>
              </a:xfrm>
              <a:prstGeom prst="rect">
                <a:avLst/>
              </a:prstGeom>
              <a:noFill/>
            </p:spPr>
            <p:txBody>
              <a:bodyPr wrap="square">
                <a:spAutoFit/>
              </a:bodyPr>
              <a:lstStyle/>
              <a:p>
                <a:pPr>
                  <a:lnSpc>
                    <a:spcPct val="107000"/>
                  </a:lnSpc>
                  <a:spcBef>
                    <a:spcPts val="600"/>
                  </a:spcBef>
                  <a:spcAft>
                    <a:spcPts val="800"/>
                  </a:spcAft>
                </a:pPr>
                <a14:m>
                  <m:oMath xmlns:m="http://schemas.openxmlformats.org/officeDocument/2006/math">
                    <m:sSub>
                      <m:sSubPr>
                        <m:ctrlPr>
                          <a:rPr lang="en-CA" sz="240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𝐴</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𝑁𝑜𝑟𝑡h</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𝑀</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oMath>
                </a14:m>
                <a:r>
                  <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rPr>
                  <a:t> </a:t>
                </a:r>
              </a:p>
              <a:p>
                <a:pPr>
                  <a:lnSpc>
                    <a:spcPct val="107000"/>
                  </a:lnSpc>
                  <a:spcBef>
                    <a:spcPts val="600"/>
                  </a:spcBef>
                  <a:spcAft>
                    <a:spcPts val="8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𝐴</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𝐸𝑎𝑠𝑡</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𝑀</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oMath>
                </a14:m>
                <a:r>
                  <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rPr>
                  <a:t> </a:t>
                </a:r>
              </a:p>
              <a:p>
                <a:pPr>
                  <a:lnSpc>
                    <a:spcPct val="107000"/>
                  </a:lnSpc>
                  <a:spcBef>
                    <a:spcPts val="600"/>
                  </a:spcBef>
                  <a:spcAft>
                    <a:spcPts val="8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𝐴</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𝑆𝑜𝑢𝑡h</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𝑀</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oMath>
                </a14:m>
                <a:r>
                  <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rPr>
                  <a:t> </a:t>
                </a:r>
              </a:p>
              <a:p>
                <a:pPr>
                  <a:lnSpc>
                    <a:spcPct val="107000"/>
                  </a:lnSpc>
                  <a:spcBef>
                    <a:spcPts val="600"/>
                  </a:spcBef>
                  <a:spcAft>
                    <a:spcPts val="8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𝐴</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𝑊𝑒𝑠𝑡</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𝑀</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sub>
                    </m:sSub>
                  </m:oMath>
                </a14:m>
                <a:r>
                  <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rPr>
                  <a:t> </a:t>
                </a:r>
              </a:p>
              <a:p>
                <a:pPr>
                  <a:lnSpc>
                    <a:spcPct val="200000"/>
                  </a:lnSpc>
                  <a:spcBef>
                    <a:spcPts val="600"/>
                  </a:spcBef>
                  <a:spcAft>
                    <a:spcPts val="1000"/>
                  </a:spcAft>
                </a:pPr>
                <a14:m>
                  <m:oMath xmlns:m="http://schemas.openxmlformats.org/officeDocument/2006/math">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1</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2</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sub>
                    </m:s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sSub>
                      <m:sSubPr>
                        <m:ctrlPr>
                          <a:rPr lang="en-CA"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ctrlPr>
                      </m:sSubPr>
                      <m:e>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𝑆</m:t>
                        </m:r>
                      </m:e>
                      <m:sub>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4</m:t>
                        </m:r>
                      </m:sub>
                    </m:sSub>
                    <m:r>
                      <a:rPr lang="en-CA" sz="2400" b="0" i="1" smtClean="0">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m:t>
                    </m:r>
                    <m:r>
                      <a:rPr lang="en-US" sz="2400" i="1">
                        <a:solidFill>
                          <a:schemeClr val="bg1"/>
                        </a:solidFill>
                        <a:effectLst/>
                        <a:latin typeface="Cambria Math" panose="02040503050406030204" pitchFamily="18" charset="0"/>
                        <a:ea typeface="Corbel" panose="020B0503020204020204" pitchFamily="34" charset="0"/>
                        <a:cs typeface="Times New Roman" panose="02020603050405020304" pitchFamily="18" charset="0"/>
                      </a:rPr>
                      <m:t>3</m:t>
                    </m:r>
                  </m:oMath>
                </a14:m>
                <a:r>
                  <a:rPr lang="en-CA" sz="2000">
                    <a:solidFill>
                      <a:schemeClr val="bg1"/>
                    </a:solidFill>
                    <a:effectLst/>
                    <a:latin typeface="Corbel" panose="020B0503020204020204" pitchFamily="34" charset="0"/>
                    <a:ea typeface="Corbel" panose="020B0503020204020204" pitchFamily="34" charset="0"/>
                    <a:cs typeface="Corbel" panose="020B0503020204020204" pitchFamily="34" charset="0"/>
                  </a:rPr>
                  <a:t> </a:t>
                </a:r>
              </a:p>
            </p:txBody>
          </p:sp>
        </mc:Choice>
        <mc:Fallback>
          <p:sp>
            <p:nvSpPr>
              <p:cNvPr id="10" name="TextBox 9">
                <a:extLst>
                  <a:ext uri="{FF2B5EF4-FFF2-40B4-BE49-F238E27FC236}">
                    <a16:creationId xmlns:a16="http://schemas.microsoft.com/office/drawing/2014/main" id="{4BBBEC59-3936-4BD7-B598-AADA35463187}"/>
                  </a:ext>
                </a:extLst>
              </p:cNvPr>
              <p:cNvSpPr txBox="1">
                <a:spLocks noRot="1" noChangeAspect="1" noMove="1" noResize="1" noEditPoints="1" noAdjustHandles="1" noChangeArrowheads="1" noChangeShapeType="1" noTextEdit="1"/>
              </p:cNvSpPr>
              <p:nvPr/>
            </p:nvSpPr>
            <p:spPr>
              <a:xfrm>
                <a:off x="1981200" y="3303269"/>
                <a:ext cx="3710940" cy="2973443"/>
              </a:xfrm>
              <a:prstGeom prst="rect">
                <a:avLst/>
              </a:prstGeom>
              <a:blipFill>
                <a:blip r:embed="rId3"/>
                <a:stretch>
                  <a:fillRect l="-32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354AD00-A599-4E48-8223-DDF69078CAE0}"/>
              </a:ext>
            </a:extLst>
          </p:cNvPr>
          <p:cNvSpPr txBox="1"/>
          <p:nvPr/>
        </p:nvSpPr>
        <p:spPr>
          <a:xfrm>
            <a:off x="6411277" y="3706701"/>
            <a:ext cx="4561523" cy="1384995"/>
          </a:xfrm>
          <a:prstGeom prst="rect">
            <a:avLst/>
          </a:prstGeom>
          <a:noFill/>
        </p:spPr>
        <p:txBody>
          <a:bodyPr wrap="square" rtlCol="0">
            <a:spAutoFit/>
          </a:bodyPr>
          <a:lstStyle/>
          <a:p>
            <a:r>
              <a:rPr lang="en-CA" sz="2800">
                <a:solidFill>
                  <a:schemeClr val="bg1"/>
                </a:solidFill>
              </a:rPr>
              <a:t>“Big M” method to determine which division will get the 4 games</a:t>
            </a:r>
          </a:p>
        </p:txBody>
      </p:sp>
    </p:spTree>
    <p:extLst>
      <p:ext uri="{BB962C8B-B14F-4D97-AF65-F5344CB8AC3E}">
        <p14:creationId xmlns:p14="http://schemas.microsoft.com/office/powerpoint/2010/main" val="213808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C978-1975-4794-8817-D3B683FF5FA7}"/>
              </a:ext>
            </a:extLst>
          </p:cNvPr>
          <p:cNvSpPr>
            <a:spLocks noGrp="1"/>
          </p:cNvSpPr>
          <p:nvPr>
            <p:ph type="title"/>
          </p:nvPr>
        </p:nvSpPr>
        <p:spPr>
          <a:xfrm>
            <a:off x="681790" y="-9776"/>
            <a:ext cx="10515600" cy="1325563"/>
          </a:xfrm>
        </p:spPr>
        <p:txBody>
          <a:bodyPr/>
          <a:lstStyle/>
          <a:p>
            <a:r>
              <a:rPr lang="en-US">
                <a:solidFill>
                  <a:schemeClr val="bg1"/>
                </a:solidFill>
                <a:cs typeface="Calibri Light"/>
              </a:rPr>
              <a:t>Numerical Implementation and Results</a:t>
            </a:r>
            <a:endParaRPr lang="en-US">
              <a:solidFill>
                <a:schemeClr val="bg1"/>
              </a:solidFill>
            </a:endParaRPr>
          </a:p>
        </p:txBody>
      </p:sp>
      <p:sp>
        <p:nvSpPr>
          <p:cNvPr id="3" name="Content Placeholder 2">
            <a:extLst>
              <a:ext uri="{FF2B5EF4-FFF2-40B4-BE49-F238E27FC236}">
                <a16:creationId xmlns:a16="http://schemas.microsoft.com/office/drawing/2014/main" id="{9896A393-0E5E-4374-AE20-BEAE9DF4BB76}"/>
              </a:ext>
            </a:extLst>
          </p:cNvPr>
          <p:cNvSpPr>
            <a:spLocks noGrp="1"/>
          </p:cNvSpPr>
          <p:nvPr>
            <p:ph idx="1"/>
          </p:nvPr>
        </p:nvSpPr>
        <p:spPr>
          <a:xfrm>
            <a:off x="260685" y="986589"/>
            <a:ext cx="6934200" cy="5678905"/>
          </a:xfrm>
        </p:spPr>
        <p:txBody>
          <a:bodyPr vert="horz" lIns="91440" tIns="45720" rIns="91440" bIns="45720" rtlCol="0" anchor="t">
            <a:normAutofit/>
          </a:bodyPr>
          <a:lstStyle/>
          <a:p>
            <a:pPr marL="0" indent="0" algn="ctr">
              <a:buNone/>
            </a:pPr>
            <a:r>
              <a:rPr lang="en-US" sz="2400" u="sng">
                <a:solidFill>
                  <a:schemeClr val="bg1"/>
                </a:solidFill>
              </a:rPr>
              <a:t>Data we are using is from NFL Website</a:t>
            </a:r>
          </a:p>
          <a:p>
            <a:pPr marL="0" indent="0">
              <a:buNone/>
            </a:pPr>
            <a:r>
              <a:rPr lang="en-US" sz="2400">
                <a:solidFill>
                  <a:schemeClr val="bg1"/>
                </a:solidFill>
              </a:rPr>
              <a:t>To formulate the model, we have declared the variables and stored the following details –</a:t>
            </a:r>
          </a:p>
          <a:p>
            <a:r>
              <a:rPr lang="en-US" sz="2000">
                <a:solidFill>
                  <a:schemeClr val="bg1"/>
                </a:solidFill>
              </a:rPr>
              <a:t>Created lists to store the names of 31 teams excluding Seattle Seahawks</a:t>
            </a:r>
          </a:p>
          <a:p>
            <a:r>
              <a:rPr lang="en-US" sz="2000">
                <a:solidFill>
                  <a:schemeClr val="bg1"/>
                </a:solidFill>
              </a:rPr>
              <a:t>We have two conferences – AFC, NFC</a:t>
            </a:r>
          </a:p>
          <a:p>
            <a:r>
              <a:rPr lang="en-US" sz="2000">
                <a:solidFill>
                  <a:schemeClr val="bg1"/>
                </a:solidFill>
              </a:rPr>
              <a:t>Each conference has 4 divisions – AFC North, AFC South, AFC West, AFC East and NFC North, NFC South, NFC East and </a:t>
            </a:r>
            <a:r>
              <a:rPr lang="en-US" sz="2000" b="1">
                <a:solidFill>
                  <a:schemeClr val="accent5"/>
                </a:solidFill>
              </a:rPr>
              <a:t>NFC West </a:t>
            </a:r>
          </a:p>
          <a:p>
            <a:r>
              <a:rPr lang="en-US" sz="2000">
                <a:solidFill>
                  <a:schemeClr val="bg1"/>
                </a:solidFill>
              </a:rPr>
              <a:t>Each division has 4 teams except for NFC West which has only 3 as Seattle Seahawks is part of it</a:t>
            </a:r>
          </a:p>
          <a:p>
            <a:r>
              <a:rPr lang="en-US" sz="2000">
                <a:solidFill>
                  <a:schemeClr val="bg1"/>
                </a:solidFill>
              </a:rPr>
              <a:t>Day of the week – Monday, Tuesday, Wednesday… Sunday</a:t>
            </a:r>
          </a:p>
          <a:p>
            <a:r>
              <a:rPr lang="en-US" sz="2000">
                <a:solidFill>
                  <a:schemeClr val="bg1"/>
                </a:solidFill>
              </a:rPr>
              <a:t>Total game weeks – 18</a:t>
            </a:r>
          </a:p>
          <a:p>
            <a:r>
              <a:rPr lang="en-US" sz="2000">
                <a:solidFill>
                  <a:schemeClr val="bg1"/>
                </a:solidFill>
              </a:rPr>
              <a:t>Total games – 17</a:t>
            </a:r>
          </a:p>
        </p:txBody>
      </p:sp>
      <p:pic>
        <p:nvPicPr>
          <p:cNvPr id="12" name="Picture 11">
            <a:extLst>
              <a:ext uri="{FF2B5EF4-FFF2-40B4-BE49-F238E27FC236}">
                <a16:creationId xmlns:a16="http://schemas.microsoft.com/office/drawing/2014/main" id="{E1D4DB41-C84A-4289-872D-B5A2DCCA5194}"/>
              </a:ext>
            </a:extLst>
          </p:cNvPr>
          <p:cNvPicPr>
            <a:picLocks noChangeAspect="1"/>
          </p:cNvPicPr>
          <p:nvPr/>
        </p:nvPicPr>
        <p:blipFill>
          <a:blip r:embed="rId3"/>
          <a:stretch>
            <a:fillRect/>
          </a:stretch>
        </p:blipFill>
        <p:spPr>
          <a:xfrm>
            <a:off x="7022934" y="1093369"/>
            <a:ext cx="5080836" cy="2000250"/>
          </a:xfrm>
          <a:prstGeom prst="rect">
            <a:avLst/>
          </a:prstGeom>
        </p:spPr>
      </p:pic>
      <p:pic>
        <p:nvPicPr>
          <p:cNvPr id="14" name="Picture 13">
            <a:extLst>
              <a:ext uri="{FF2B5EF4-FFF2-40B4-BE49-F238E27FC236}">
                <a16:creationId xmlns:a16="http://schemas.microsoft.com/office/drawing/2014/main" id="{FA593F02-8F17-4A7E-93F6-E634794E4742}"/>
              </a:ext>
            </a:extLst>
          </p:cNvPr>
          <p:cNvPicPr>
            <a:picLocks noChangeAspect="1"/>
          </p:cNvPicPr>
          <p:nvPr/>
        </p:nvPicPr>
        <p:blipFill>
          <a:blip r:embed="rId4"/>
          <a:stretch>
            <a:fillRect/>
          </a:stretch>
        </p:blipFill>
        <p:spPr>
          <a:xfrm>
            <a:off x="7022934" y="3080334"/>
            <a:ext cx="5080836" cy="2019300"/>
          </a:xfrm>
          <a:prstGeom prst="rect">
            <a:avLst/>
          </a:prstGeom>
        </p:spPr>
      </p:pic>
      <p:pic>
        <p:nvPicPr>
          <p:cNvPr id="16" name="Picture 15">
            <a:extLst>
              <a:ext uri="{FF2B5EF4-FFF2-40B4-BE49-F238E27FC236}">
                <a16:creationId xmlns:a16="http://schemas.microsoft.com/office/drawing/2014/main" id="{FAA7FCE6-64DB-4EFA-855F-9B706EE00FFF}"/>
              </a:ext>
            </a:extLst>
          </p:cNvPr>
          <p:cNvPicPr>
            <a:picLocks noChangeAspect="1"/>
          </p:cNvPicPr>
          <p:nvPr/>
        </p:nvPicPr>
        <p:blipFill>
          <a:blip r:embed="rId5"/>
          <a:stretch>
            <a:fillRect/>
          </a:stretch>
        </p:blipFill>
        <p:spPr>
          <a:xfrm>
            <a:off x="7022934" y="5099634"/>
            <a:ext cx="5080836" cy="1009650"/>
          </a:xfrm>
          <a:prstGeom prst="rect">
            <a:avLst/>
          </a:prstGeom>
        </p:spPr>
      </p:pic>
    </p:spTree>
    <p:extLst>
      <p:ext uri="{BB962C8B-B14F-4D97-AF65-F5344CB8AC3E}">
        <p14:creationId xmlns:p14="http://schemas.microsoft.com/office/powerpoint/2010/main" val="289332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F86F85EA-613C-4D7C-8F12-07698B33C657}"/>
              </a:ext>
            </a:extLst>
          </p:cNvPr>
          <p:cNvGraphicFramePr>
            <a:graphicFrameLocks noGrp="1"/>
          </p:cNvGraphicFramePr>
          <p:nvPr>
            <p:extLst>
              <p:ext uri="{D42A27DB-BD31-4B8C-83A1-F6EECF244321}">
                <p14:modId xmlns:p14="http://schemas.microsoft.com/office/powerpoint/2010/main" val="3087325458"/>
              </p:ext>
            </p:extLst>
          </p:nvPr>
        </p:nvGraphicFramePr>
        <p:xfrm>
          <a:off x="477012" y="480060"/>
          <a:ext cx="11237975" cy="5915983"/>
        </p:xfrm>
        <a:graphic>
          <a:graphicData uri="http://schemas.openxmlformats.org/drawingml/2006/table">
            <a:tbl>
              <a:tblPr firstRow="1" bandRow="1">
                <a:tableStyleId>{5940675A-B579-460E-94D1-54222C63F5DA}</a:tableStyleId>
              </a:tblPr>
              <a:tblGrid>
                <a:gridCol w="1148571">
                  <a:extLst>
                    <a:ext uri="{9D8B030D-6E8A-4147-A177-3AD203B41FA5}">
                      <a16:colId xmlns:a16="http://schemas.microsoft.com/office/drawing/2014/main" val="4102747566"/>
                    </a:ext>
                  </a:extLst>
                </a:gridCol>
                <a:gridCol w="1295499">
                  <a:extLst>
                    <a:ext uri="{9D8B030D-6E8A-4147-A177-3AD203B41FA5}">
                      <a16:colId xmlns:a16="http://schemas.microsoft.com/office/drawing/2014/main" val="2133709092"/>
                    </a:ext>
                  </a:extLst>
                </a:gridCol>
                <a:gridCol w="1132673">
                  <a:extLst>
                    <a:ext uri="{9D8B030D-6E8A-4147-A177-3AD203B41FA5}">
                      <a16:colId xmlns:a16="http://schemas.microsoft.com/office/drawing/2014/main" val="3296506138"/>
                    </a:ext>
                  </a:extLst>
                </a:gridCol>
                <a:gridCol w="1173649">
                  <a:extLst>
                    <a:ext uri="{9D8B030D-6E8A-4147-A177-3AD203B41FA5}">
                      <a16:colId xmlns:a16="http://schemas.microsoft.com/office/drawing/2014/main" val="1173486544"/>
                    </a:ext>
                  </a:extLst>
                </a:gridCol>
                <a:gridCol w="1193200">
                  <a:extLst>
                    <a:ext uri="{9D8B030D-6E8A-4147-A177-3AD203B41FA5}">
                      <a16:colId xmlns:a16="http://schemas.microsoft.com/office/drawing/2014/main" val="595402690"/>
                    </a:ext>
                  </a:extLst>
                </a:gridCol>
                <a:gridCol w="987193">
                  <a:extLst>
                    <a:ext uri="{9D8B030D-6E8A-4147-A177-3AD203B41FA5}">
                      <a16:colId xmlns:a16="http://schemas.microsoft.com/office/drawing/2014/main" val="1923021237"/>
                    </a:ext>
                  </a:extLst>
                </a:gridCol>
                <a:gridCol w="1111170">
                  <a:extLst>
                    <a:ext uri="{9D8B030D-6E8A-4147-A177-3AD203B41FA5}">
                      <a16:colId xmlns:a16="http://schemas.microsoft.com/office/drawing/2014/main" val="1300579791"/>
                    </a:ext>
                  </a:extLst>
                </a:gridCol>
                <a:gridCol w="1516284">
                  <a:extLst>
                    <a:ext uri="{9D8B030D-6E8A-4147-A177-3AD203B41FA5}">
                      <a16:colId xmlns:a16="http://schemas.microsoft.com/office/drawing/2014/main" val="1069590812"/>
                    </a:ext>
                  </a:extLst>
                </a:gridCol>
                <a:gridCol w="1679736">
                  <a:extLst>
                    <a:ext uri="{9D8B030D-6E8A-4147-A177-3AD203B41FA5}">
                      <a16:colId xmlns:a16="http://schemas.microsoft.com/office/drawing/2014/main" val="1732091871"/>
                    </a:ext>
                  </a:extLst>
                </a:gridCol>
              </a:tblGrid>
              <a:tr h="307759">
                <a:tc>
                  <a:txBody>
                    <a:bodyPr/>
                    <a:lstStyle/>
                    <a:p>
                      <a:pPr marL="0" algn="ctr" defTabSz="914400" rtl="0" eaLnBrk="1" latinLnBrk="0" hangingPunct="1"/>
                      <a:r>
                        <a:rPr lang="en-CA" sz="1400" b="1" kern="1200">
                          <a:solidFill>
                            <a:schemeClr val="tx1"/>
                          </a:solidFill>
                          <a:latin typeface="+mn-lt"/>
                          <a:ea typeface="+mn-ea"/>
                          <a:cs typeface="+mn-cs"/>
                        </a:rPr>
                        <a:t>Week / 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Monday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Tuesday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Wednesday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Thursday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Friday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Saturday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Sunday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Team</a:t>
                      </a:r>
                    </a:p>
                  </a:txBody>
                  <a:tcPr marL="59065" marR="59065" marT="29533" marB="29533"/>
                </a:tc>
                <a:extLst>
                  <a:ext uri="{0D108BD9-81ED-4DB2-BD59-A6C34878D82A}">
                    <a16:rowId xmlns:a16="http://schemas.microsoft.com/office/drawing/2014/main" val="3831154228"/>
                  </a:ext>
                </a:extLst>
              </a:tr>
              <a:tr h="307759">
                <a:tc>
                  <a:txBody>
                    <a:bodyPr/>
                    <a:lstStyle/>
                    <a:p>
                      <a:pPr algn="ctr"/>
                      <a:r>
                        <a:rPr lang="en-CA" sz="1600" b="1"/>
                        <a:t>1</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a:t>
                      </a:r>
                      <a:r>
                        <a:rPr lang="en-CA" sz="1050"/>
                        <a:t> </a:t>
                      </a:r>
                      <a:r>
                        <a:rPr lang="en-CA" sz="1600" kern="1200">
                          <a:solidFill>
                            <a:schemeClr val="tx1"/>
                          </a:solidFill>
                          <a:latin typeface="+mn-lt"/>
                          <a:ea typeface="+mn-ea"/>
                          <a:cs typeface="+mn-cs"/>
                        </a:rPr>
                        <a:t>Game</a:t>
                      </a:r>
                      <a:endParaRPr lang="en-CA" sz="1050"/>
                    </a:p>
                  </a:txBody>
                  <a:tcPr marL="59065" marR="59065" marT="29533" marB="29533">
                    <a:solidFill>
                      <a:schemeClr val="accent6">
                        <a:lumMod val="60000"/>
                        <a:lumOff val="40000"/>
                      </a:schemeClr>
                    </a:solidFill>
                  </a:tcPr>
                </a:tc>
                <a:tc>
                  <a:txBody>
                    <a:bodyPr/>
                    <a:lstStyle/>
                    <a:p>
                      <a:pPr algn="ctr"/>
                      <a:r>
                        <a:rPr lang="en-IN"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2224779281"/>
                  </a:ext>
                </a:extLst>
              </a:tr>
              <a:tr h="307759">
                <a:tc>
                  <a:txBody>
                    <a:bodyPr/>
                    <a:lstStyle/>
                    <a:p>
                      <a:pPr algn="ctr"/>
                      <a:r>
                        <a:rPr lang="en-CA" sz="1600" b="1"/>
                        <a:t>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IN" sz="1100" b="0" i="0" kern="1200">
                          <a:solidFill>
                            <a:schemeClr val="tx1"/>
                          </a:solidFill>
                          <a:effectLst/>
                          <a:latin typeface="+mn-lt"/>
                          <a:ea typeface="+mn-ea"/>
                          <a:cs typeface="+mn-cs"/>
                        </a:rPr>
                        <a:t>Arizona Cardinals</a:t>
                      </a:r>
                      <a:endParaRPr lang="en-CA" sz="1050"/>
                    </a:p>
                  </a:txBody>
                  <a:tcPr marL="59065" marR="59065" marT="29533" marB="29533">
                    <a:noFill/>
                  </a:tcPr>
                </a:tc>
                <a:extLst>
                  <a:ext uri="{0D108BD9-81ED-4DB2-BD59-A6C34878D82A}">
                    <a16:rowId xmlns:a16="http://schemas.microsoft.com/office/drawing/2014/main" val="3130861841"/>
                  </a:ext>
                </a:extLst>
              </a:tr>
              <a:tr h="307759">
                <a:tc>
                  <a:txBody>
                    <a:bodyPr/>
                    <a:lstStyle/>
                    <a:p>
                      <a:pPr algn="ctr"/>
                      <a:r>
                        <a:rPr lang="en-CA" sz="1600" b="1"/>
                        <a:t>3</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a:solidFill>
                            <a:schemeClr val="tx1"/>
                          </a:solidFill>
                          <a:latin typeface="+mn-lt"/>
                          <a:ea typeface="+mn-ea"/>
                          <a:cs typeface="+mn-cs"/>
                        </a:rPr>
                        <a:t>Away Game</a:t>
                      </a:r>
                    </a:p>
                  </a:txBody>
                  <a:tcPr marL="59065" marR="59065" marT="29533" marB="29533">
                    <a:solidFill>
                      <a:schemeClr val="accent6">
                        <a:lumMod val="20000"/>
                        <a:lumOff val="80000"/>
                      </a:schemeClr>
                    </a:solid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100" b="0" i="0" kern="1200">
                          <a:solidFill>
                            <a:schemeClr val="tx1"/>
                          </a:solidFill>
                          <a:effectLst/>
                          <a:latin typeface="+mn-lt"/>
                          <a:ea typeface="+mn-ea"/>
                          <a:cs typeface="+mn-cs"/>
                        </a:rPr>
                        <a:t>Tampa Bay Buccaneers</a:t>
                      </a:r>
                      <a:endParaRPr lang="en-CA" sz="1050"/>
                    </a:p>
                  </a:txBody>
                  <a:tcPr marL="59065" marR="59065" marT="29533" marB="29533">
                    <a:noFill/>
                  </a:tcPr>
                </a:tc>
                <a:extLst>
                  <a:ext uri="{0D108BD9-81ED-4DB2-BD59-A6C34878D82A}">
                    <a16:rowId xmlns:a16="http://schemas.microsoft.com/office/drawing/2014/main" val="2885179200"/>
                  </a:ext>
                </a:extLst>
              </a:tr>
              <a:tr h="307759">
                <a:tc>
                  <a:txBody>
                    <a:bodyPr/>
                    <a:lstStyle/>
                    <a:p>
                      <a:pPr algn="ctr"/>
                      <a:r>
                        <a:rPr lang="en-CA" sz="1600" b="1"/>
                        <a:t>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a:t>Home Game</a:t>
                      </a:r>
                    </a:p>
                  </a:txBody>
                  <a:tcPr marL="59065" marR="59065" marT="29533" marB="29533">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100" b="0" i="0" kern="1200">
                          <a:solidFill>
                            <a:schemeClr val="tx1"/>
                          </a:solidFill>
                          <a:effectLst/>
                          <a:latin typeface="+mn-lt"/>
                          <a:ea typeface="+mn-ea"/>
                          <a:cs typeface="+mn-cs"/>
                        </a:rPr>
                        <a:t>Cincinnati Bengals</a:t>
                      </a:r>
                      <a:endParaRPr lang="en-CA" sz="1050"/>
                    </a:p>
                  </a:txBody>
                  <a:tcPr marL="59065" marR="59065" marT="29533" marB="29533">
                    <a:noFill/>
                  </a:tcPr>
                </a:tc>
                <a:extLst>
                  <a:ext uri="{0D108BD9-81ED-4DB2-BD59-A6C34878D82A}">
                    <a16:rowId xmlns:a16="http://schemas.microsoft.com/office/drawing/2014/main" val="1145463125"/>
                  </a:ext>
                </a:extLst>
              </a:tr>
              <a:tr h="307759">
                <a:tc>
                  <a:txBody>
                    <a:bodyPr/>
                    <a:lstStyle/>
                    <a:p>
                      <a:pPr algn="ctr"/>
                      <a:r>
                        <a:rPr lang="en-CA" sz="1600" b="1"/>
                        <a:t>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1701254580"/>
                  </a:ext>
                </a:extLst>
              </a:tr>
              <a:tr h="307759">
                <a:tc>
                  <a:txBody>
                    <a:bodyPr/>
                    <a:lstStyle/>
                    <a:p>
                      <a:pPr algn="ctr"/>
                      <a:r>
                        <a:rPr lang="en-CA" sz="1600" b="1"/>
                        <a:t>6</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Green Bay Packers</a:t>
                      </a:r>
                      <a:endParaRPr lang="en-CA" sz="1050"/>
                    </a:p>
                  </a:txBody>
                  <a:tcPr marL="59065" marR="59065" marT="29533" marB="29533">
                    <a:noFill/>
                  </a:tcPr>
                </a:tc>
                <a:extLst>
                  <a:ext uri="{0D108BD9-81ED-4DB2-BD59-A6C34878D82A}">
                    <a16:rowId xmlns:a16="http://schemas.microsoft.com/office/drawing/2014/main" val="984528701"/>
                  </a:ext>
                </a:extLst>
              </a:tr>
              <a:tr h="307759">
                <a:tc>
                  <a:txBody>
                    <a:bodyPr/>
                    <a:lstStyle/>
                    <a:p>
                      <a:pPr algn="ctr"/>
                      <a:r>
                        <a:rPr lang="en-CA" sz="1600" b="1"/>
                        <a:t>7</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Kansas City Chiefs</a:t>
                      </a:r>
                      <a:endParaRPr lang="en-CA" sz="1050"/>
                    </a:p>
                  </a:txBody>
                  <a:tcPr marL="59065" marR="59065" marT="29533" marB="29533">
                    <a:noFill/>
                  </a:tcPr>
                </a:tc>
                <a:extLst>
                  <a:ext uri="{0D108BD9-81ED-4DB2-BD59-A6C34878D82A}">
                    <a16:rowId xmlns:a16="http://schemas.microsoft.com/office/drawing/2014/main" val="4187797512"/>
                  </a:ext>
                </a:extLst>
              </a:tr>
              <a:tr h="307759">
                <a:tc>
                  <a:txBody>
                    <a:bodyPr/>
                    <a:lstStyle/>
                    <a:p>
                      <a:pPr algn="ctr"/>
                      <a:r>
                        <a:rPr lang="en-CA" sz="1600" b="1"/>
                        <a:t>8</a:t>
                      </a:r>
                    </a:p>
                  </a:txBody>
                  <a:tcPr marL="59065" marR="59065" marT="29533" marB="29533"/>
                </a:tc>
                <a:tc gridSpan="8">
                  <a:txBody>
                    <a:bodyPr/>
                    <a:lstStyle/>
                    <a:p>
                      <a:pPr algn="ctr"/>
                      <a:r>
                        <a:rPr lang="en-CA" sz="1650" kern="1200" spc="8000" baseline="0">
                          <a:solidFill>
                            <a:schemeClr val="tx1"/>
                          </a:solidFill>
                          <a:latin typeface="+mn-lt"/>
                          <a:ea typeface="+mn-ea"/>
                          <a:cs typeface="+mn-cs"/>
                        </a:rPr>
                        <a:t>BYE</a:t>
                      </a:r>
                      <a:r>
                        <a:rPr lang="en-CA" sz="1650" kern="1200" spc="8000" baseline="0"/>
                        <a:t> WEEK</a:t>
                      </a:r>
                    </a:p>
                  </a:txBody>
                  <a:tcPr marL="59065" marR="59065" marT="29533" marB="29533">
                    <a:solidFill>
                      <a:schemeClr val="accent4">
                        <a:lumMod val="20000"/>
                        <a:lumOff val="80000"/>
                      </a:schemeClr>
                    </a:solidFill>
                  </a:tcPr>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7643559"/>
                  </a:ext>
                </a:extLst>
              </a:tr>
              <a:tr h="307759">
                <a:tc>
                  <a:txBody>
                    <a:bodyPr/>
                    <a:lstStyle/>
                    <a:p>
                      <a:pPr algn="ctr"/>
                      <a:r>
                        <a:rPr lang="en-CA" sz="1600" b="1"/>
                        <a:t>9</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Las Vegas Raiders</a:t>
                      </a:r>
                    </a:p>
                  </a:txBody>
                  <a:tcPr marL="59065" marR="59065" marT="29533" marB="29533">
                    <a:noFill/>
                  </a:tcPr>
                </a:tc>
                <a:extLst>
                  <a:ext uri="{0D108BD9-81ED-4DB2-BD59-A6C34878D82A}">
                    <a16:rowId xmlns:a16="http://schemas.microsoft.com/office/drawing/2014/main" val="2883422759"/>
                  </a:ext>
                </a:extLst>
              </a:tr>
              <a:tr h="332986">
                <a:tc>
                  <a:txBody>
                    <a:bodyPr/>
                    <a:lstStyle/>
                    <a:p>
                      <a:pPr algn="ctr"/>
                      <a:r>
                        <a:rPr lang="en-CA" sz="1600" b="1"/>
                        <a:t>10</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Atlanta Falcons</a:t>
                      </a:r>
                    </a:p>
                  </a:txBody>
                  <a:tcPr marL="59065" marR="59065" marT="29533" marB="29533">
                    <a:noFill/>
                  </a:tcPr>
                </a:tc>
                <a:extLst>
                  <a:ext uri="{0D108BD9-81ED-4DB2-BD59-A6C34878D82A}">
                    <a16:rowId xmlns:a16="http://schemas.microsoft.com/office/drawing/2014/main" val="1848690153"/>
                  </a:ext>
                </a:extLst>
              </a:tr>
              <a:tr h="332986">
                <a:tc>
                  <a:txBody>
                    <a:bodyPr/>
                    <a:lstStyle/>
                    <a:p>
                      <a:pPr algn="ctr"/>
                      <a:r>
                        <a:rPr lang="en-CA" sz="1600" b="1"/>
                        <a:t>11</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San Francisco 49ers</a:t>
                      </a:r>
                    </a:p>
                  </a:txBody>
                  <a:tcPr marL="59065" marR="59065" marT="29533" marB="29533">
                    <a:noFill/>
                  </a:tcPr>
                </a:tc>
                <a:extLst>
                  <a:ext uri="{0D108BD9-81ED-4DB2-BD59-A6C34878D82A}">
                    <a16:rowId xmlns:a16="http://schemas.microsoft.com/office/drawing/2014/main" val="1880443770"/>
                  </a:ext>
                </a:extLst>
              </a:tr>
              <a:tr h="307759">
                <a:tc>
                  <a:txBody>
                    <a:bodyPr/>
                    <a:lstStyle/>
                    <a:p>
                      <a:pPr algn="ctr"/>
                      <a:r>
                        <a:rPr lang="en-CA" sz="1600" b="1"/>
                        <a:t>12</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Washington Football Team</a:t>
                      </a:r>
                    </a:p>
                  </a:txBody>
                  <a:tcPr marL="59065" marR="59065" marT="29533" marB="29533">
                    <a:noFill/>
                  </a:tcPr>
                </a:tc>
                <a:extLst>
                  <a:ext uri="{0D108BD9-81ED-4DB2-BD59-A6C34878D82A}">
                    <a16:rowId xmlns:a16="http://schemas.microsoft.com/office/drawing/2014/main" val="861064160"/>
                  </a:ext>
                </a:extLst>
              </a:tr>
              <a:tr h="307759">
                <a:tc>
                  <a:txBody>
                    <a:bodyPr/>
                    <a:lstStyle/>
                    <a:p>
                      <a:pPr algn="ctr"/>
                      <a:r>
                        <a:rPr lang="en-CA" sz="1600" b="1"/>
                        <a:t>13</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San Francisco 49ers</a:t>
                      </a:r>
                    </a:p>
                  </a:txBody>
                  <a:tcPr marL="59065" marR="59065" marT="29533" marB="29533">
                    <a:noFill/>
                  </a:tcPr>
                </a:tc>
                <a:extLst>
                  <a:ext uri="{0D108BD9-81ED-4DB2-BD59-A6C34878D82A}">
                    <a16:rowId xmlns:a16="http://schemas.microsoft.com/office/drawing/2014/main" val="714040685"/>
                  </a:ext>
                </a:extLst>
              </a:tr>
              <a:tr h="307759">
                <a:tc>
                  <a:txBody>
                    <a:bodyPr/>
                    <a:lstStyle/>
                    <a:p>
                      <a:pPr algn="ctr"/>
                      <a:r>
                        <a:rPr lang="en-CA" sz="1600" b="1"/>
                        <a:t>14</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Arizona Cardinals</a:t>
                      </a:r>
                    </a:p>
                  </a:txBody>
                  <a:tcPr marL="59065" marR="59065" marT="29533" marB="29533">
                    <a:noFill/>
                  </a:tcPr>
                </a:tc>
                <a:extLst>
                  <a:ext uri="{0D108BD9-81ED-4DB2-BD59-A6C34878D82A}">
                    <a16:rowId xmlns:a16="http://schemas.microsoft.com/office/drawing/2014/main" val="2750434403"/>
                  </a:ext>
                </a:extLst>
              </a:tr>
              <a:tr h="307759">
                <a:tc>
                  <a:txBody>
                    <a:bodyPr/>
                    <a:lstStyle/>
                    <a:p>
                      <a:pPr algn="ctr"/>
                      <a:r>
                        <a:rPr lang="en-CA" sz="1600" b="1"/>
                        <a:t>15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New Orleans Saints</a:t>
                      </a:r>
                    </a:p>
                  </a:txBody>
                  <a:tcPr marL="59065" marR="59065" marT="29533" marB="29533">
                    <a:noFill/>
                  </a:tcPr>
                </a:tc>
                <a:extLst>
                  <a:ext uri="{0D108BD9-81ED-4DB2-BD59-A6C34878D82A}">
                    <a16:rowId xmlns:a16="http://schemas.microsoft.com/office/drawing/2014/main" val="1787262351"/>
                  </a:ext>
                </a:extLst>
              </a:tr>
              <a:tr h="307759">
                <a:tc>
                  <a:txBody>
                    <a:bodyPr/>
                    <a:lstStyle/>
                    <a:p>
                      <a:pPr algn="ctr"/>
                      <a:r>
                        <a:rPr lang="en-CA" sz="1600" b="1"/>
                        <a:t>16</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Los Angeles Chargers</a:t>
                      </a:r>
                    </a:p>
                  </a:txBody>
                  <a:tcPr marL="59065" marR="59065" marT="29533" marB="29533">
                    <a:noFill/>
                  </a:tcPr>
                </a:tc>
                <a:extLst>
                  <a:ext uri="{0D108BD9-81ED-4DB2-BD59-A6C34878D82A}">
                    <a16:rowId xmlns:a16="http://schemas.microsoft.com/office/drawing/2014/main" val="3077561594"/>
                  </a:ext>
                </a:extLst>
              </a:tr>
              <a:tr h="323100">
                <a:tc>
                  <a:txBody>
                    <a:bodyPr/>
                    <a:lstStyle/>
                    <a:p>
                      <a:pPr algn="ctr"/>
                      <a:r>
                        <a:rPr lang="en-CA" sz="1600" b="1"/>
                        <a:t>17</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Carolina Panthers</a:t>
                      </a:r>
                    </a:p>
                  </a:txBody>
                  <a:tcPr marL="59065" marR="59065" marT="29533" marB="29533">
                    <a:noFill/>
                  </a:tcPr>
                </a:tc>
                <a:extLst>
                  <a:ext uri="{0D108BD9-81ED-4DB2-BD59-A6C34878D82A}">
                    <a16:rowId xmlns:a16="http://schemas.microsoft.com/office/drawing/2014/main" val="2122206645"/>
                  </a:ext>
                </a:extLst>
              </a:tr>
              <a:tr h="307759">
                <a:tc>
                  <a:txBody>
                    <a:bodyPr/>
                    <a:lstStyle/>
                    <a:p>
                      <a:pPr algn="ctr"/>
                      <a:r>
                        <a:rPr lang="en-CA" sz="1600" b="1"/>
                        <a:t>18</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Denver Broncos</a:t>
                      </a:r>
                    </a:p>
                  </a:txBody>
                  <a:tcPr marL="59065" marR="59065" marT="29533" marB="29533">
                    <a:noFill/>
                  </a:tcPr>
                </a:tc>
                <a:extLst>
                  <a:ext uri="{0D108BD9-81ED-4DB2-BD59-A6C34878D82A}">
                    <a16:rowId xmlns:a16="http://schemas.microsoft.com/office/drawing/2014/main" val="1607068500"/>
                  </a:ext>
                </a:extLst>
              </a:tr>
            </a:tbl>
          </a:graphicData>
        </a:graphic>
      </p:graphicFrame>
      <p:sp>
        <p:nvSpPr>
          <p:cNvPr id="5" name="Title 1">
            <a:extLst>
              <a:ext uri="{FF2B5EF4-FFF2-40B4-BE49-F238E27FC236}">
                <a16:creationId xmlns:a16="http://schemas.microsoft.com/office/drawing/2014/main" id="{300510DF-907D-4BEE-A93A-3A585E9503D9}"/>
              </a:ext>
            </a:extLst>
          </p:cNvPr>
          <p:cNvSpPr>
            <a:spLocks noGrp="1"/>
          </p:cNvSpPr>
          <p:nvPr>
            <p:ph type="title"/>
          </p:nvPr>
        </p:nvSpPr>
        <p:spPr>
          <a:xfrm>
            <a:off x="477011" y="18103"/>
            <a:ext cx="9003631" cy="489836"/>
          </a:xfrm>
        </p:spPr>
        <p:txBody>
          <a:bodyPr>
            <a:normAutofit/>
          </a:bodyPr>
          <a:lstStyle/>
          <a:p>
            <a:r>
              <a:rPr lang="en-US" sz="2800">
                <a:solidFill>
                  <a:schemeClr val="bg1"/>
                </a:solidFill>
                <a:cs typeface="Calibri Light"/>
              </a:rPr>
              <a:t>Model Results</a:t>
            </a:r>
            <a:endParaRPr lang="en-US" sz="2800">
              <a:solidFill>
                <a:schemeClr val="bg1"/>
              </a:solidFill>
            </a:endParaRPr>
          </a:p>
        </p:txBody>
      </p:sp>
    </p:spTree>
    <p:extLst>
      <p:ext uri="{BB962C8B-B14F-4D97-AF65-F5344CB8AC3E}">
        <p14:creationId xmlns:p14="http://schemas.microsoft.com/office/powerpoint/2010/main" val="299281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233C9-9BDF-45B6-9655-EC2D9119057B}"/>
              </a:ext>
            </a:extLst>
          </p:cNvPr>
          <p:cNvSpPr>
            <a:spLocks noGrp="1"/>
          </p:cNvSpPr>
          <p:nvPr>
            <p:ph idx="1"/>
          </p:nvPr>
        </p:nvSpPr>
        <p:spPr>
          <a:xfrm>
            <a:off x="838200" y="728345"/>
            <a:ext cx="10515600" cy="4351338"/>
          </a:xfrm>
        </p:spPr>
        <p:txBody>
          <a:bodyPr vert="horz" lIns="91440" tIns="45720" rIns="91440" bIns="45720" rtlCol="0" anchor="t">
            <a:normAutofit/>
          </a:bodyPr>
          <a:lstStyle/>
          <a:p>
            <a:r>
              <a:rPr lang="en-US">
                <a:solidFill>
                  <a:schemeClr val="bg1"/>
                </a:solidFill>
                <a:cs typeface="Calibri"/>
              </a:rPr>
              <a:t>As mentioned before, there are multiple ideas out there of what to use as an objective function for this type of problem:</a:t>
            </a:r>
          </a:p>
          <a:p>
            <a:pPr lvl="1"/>
            <a:r>
              <a:rPr lang="en-US">
                <a:solidFill>
                  <a:schemeClr val="bg1"/>
                </a:solidFill>
                <a:cs typeface="Calibri"/>
              </a:rPr>
              <a:t>Objective function variations:</a:t>
            </a:r>
          </a:p>
          <a:p>
            <a:pPr lvl="2"/>
            <a:r>
              <a:rPr lang="en-US">
                <a:solidFill>
                  <a:schemeClr val="bg1"/>
                </a:solidFill>
                <a:cs typeface="Calibri"/>
              </a:rPr>
              <a:t>Maximize game value (expected revenue)</a:t>
            </a:r>
          </a:p>
          <a:p>
            <a:pPr lvl="2"/>
            <a:r>
              <a:rPr lang="en-US">
                <a:solidFill>
                  <a:schemeClr val="bg1"/>
                </a:solidFill>
                <a:cs typeface="Calibri"/>
              </a:rPr>
              <a:t>Maximize viewership</a:t>
            </a:r>
          </a:p>
          <a:p>
            <a:pPr lvl="2"/>
            <a:r>
              <a:rPr lang="en-US">
                <a:solidFill>
                  <a:schemeClr val="bg1"/>
                </a:solidFill>
                <a:cs typeface="Calibri"/>
              </a:rPr>
              <a:t>Maximize fairness</a:t>
            </a:r>
          </a:p>
          <a:p>
            <a:pPr lvl="2"/>
            <a:r>
              <a:rPr lang="en-US">
                <a:solidFill>
                  <a:schemeClr val="bg1"/>
                </a:solidFill>
                <a:cs typeface="Calibri"/>
              </a:rPr>
              <a:t>Minimize travel costs</a:t>
            </a:r>
          </a:p>
          <a:p>
            <a:pPr lvl="2"/>
            <a:r>
              <a:rPr lang="en-US">
                <a:solidFill>
                  <a:schemeClr val="bg1"/>
                </a:solidFill>
                <a:cs typeface="Calibri"/>
              </a:rPr>
              <a:t>And more…</a:t>
            </a:r>
          </a:p>
          <a:p>
            <a:r>
              <a:rPr lang="en-US">
                <a:solidFill>
                  <a:schemeClr val="bg1"/>
                </a:solidFill>
                <a:cs typeface="Calibri"/>
              </a:rPr>
              <a:t>Of the $13 billion in annual revenue, broadcasting contracts make up over 50% of all revenue</a:t>
            </a:r>
          </a:p>
          <a:p>
            <a:r>
              <a:rPr lang="en-US">
                <a:solidFill>
                  <a:schemeClr val="bg1"/>
                </a:solidFill>
                <a:cs typeface="Calibri"/>
              </a:rPr>
              <a:t>Therefore, league earnings should vary based on TV viewership</a:t>
            </a:r>
          </a:p>
          <a:p>
            <a:pPr lvl="2"/>
            <a:endParaRPr lang="en-US">
              <a:cs typeface="Calibri"/>
            </a:endParaRPr>
          </a:p>
          <a:p>
            <a:pPr marL="914400" lvl="2" indent="0">
              <a:buNone/>
            </a:pPr>
            <a:endParaRPr lang="en-US">
              <a:cs typeface="Calibri"/>
            </a:endParaRPr>
          </a:p>
        </p:txBody>
      </p:sp>
      <p:sp>
        <p:nvSpPr>
          <p:cNvPr id="6" name="TextBox 5">
            <a:extLst>
              <a:ext uri="{FF2B5EF4-FFF2-40B4-BE49-F238E27FC236}">
                <a16:creationId xmlns:a16="http://schemas.microsoft.com/office/drawing/2014/main" id="{7EAF7D02-724C-45FA-A69D-680646B4DF88}"/>
              </a:ext>
            </a:extLst>
          </p:cNvPr>
          <p:cNvSpPr txBox="1"/>
          <p:nvPr/>
        </p:nvSpPr>
        <p:spPr>
          <a:xfrm>
            <a:off x="838200" y="5303521"/>
            <a:ext cx="10380617" cy="523220"/>
          </a:xfrm>
          <a:prstGeom prst="rect">
            <a:avLst/>
          </a:prstGeom>
          <a:noFill/>
        </p:spPr>
        <p:txBody>
          <a:bodyPr wrap="square" rtlCol="0">
            <a:spAutoFit/>
          </a:bodyPr>
          <a:lstStyle/>
          <a:p>
            <a:r>
              <a:rPr lang="en-US" sz="2800" b="1">
                <a:solidFill>
                  <a:schemeClr val="bg1"/>
                </a:solidFill>
              </a:rPr>
              <a:t>Extension: maximize game value, using past viewership as proxy. </a:t>
            </a:r>
          </a:p>
        </p:txBody>
      </p:sp>
      <p:pic>
        <p:nvPicPr>
          <p:cNvPr id="4" name="Picture 3">
            <a:extLst>
              <a:ext uri="{FF2B5EF4-FFF2-40B4-BE49-F238E27FC236}">
                <a16:creationId xmlns:a16="http://schemas.microsoft.com/office/drawing/2014/main" id="{518B72F4-E26C-442E-ABD3-6679B2227326}"/>
              </a:ext>
            </a:extLst>
          </p:cNvPr>
          <p:cNvPicPr>
            <a:picLocks noChangeAspect="1"/>
          </p:cNvPicPr>
          <p:nvPr/>
        </p:nvPicPr>
        <p:blipFill>
          <a:blip r:embed="rId3"/>
          <a:stretch>
            <a:fillRect/>
          </a:stretch>
        </p:blipFill>
        <p:spPr>
          <a:xfrm>
            <a:off x="7772291" y="1482395"/>
            <a:ext cx="1454039" cy="1119187"/>
          </a:xfrm>
          <a:prstGeom prst="rect">
            <a:avLst/>
          </a:prstGeom>
        </p:spPr>
      </p:pic>
      <p:pic>
        <p:nvPicPr>
          <p:cNvPr id="7" name="Picture 6">
            <a:extLst>
              <a:ext uri="{FF2B5EF4-FFF2-40B4-BE49-F238E27FC236}">
                <a16:creationId xmlns:a16="http://schemas.microsoft.com/office/drawing/2014/main" id="{5A1C09F8-274F-49B6-BAB6-F691F2A4D7FA}"/>
              </a:ext>
            </a:extLst>
          </p:cNvPr>
          <p:cNvPicPr>
            <a:picLocks noChangeAspect="1"/>
          </p:cNvPicPr>
          <p:nvPr/>
        </p:nvPicPr>
        <p:blipFill>
          <a:blip r:embed="rId4"/>
          <a:stretch>
            <a:fillRect/>
          </a:stretch>
        </p:blipFill>
        <p:spPr>
          <a:xfrm>
            <a:off x="7772291" y="2601582"/>
            <a:ext cx="2779015" cy="1019847"/>
          </a:xfrm>
          <a:prstGeom prst="rect">
            <a:avLst/>
          </a:prstGeom>
        </p:spPr>
      </p:pic>
      <p:pic>
        <p:nvPicPr>
          <p:cNvPr id="9" name="Picture 8">
            <a:extLst>
              <a:ext uri="{FF2B5EF4-FFF2-40B4-BE49-F238E27FC236}">
                <a16:creationId xmlns:a16="http://schemas.microsoft.com/office/drawing/2014/main" id="{EE1D2152-FA24-4C53-A929-B1EF780CD0BB}"/>
              </a:ext>
            </a:extLst>
          </p:cNvPr>
          <p:cNvPicPr>
            <a:picLocks noChangeAspect="1"/>
          </p:cNvPicPr>
          <p:nvPr/>
        </p:nvPicPr>
        <p:blipFill>
          <a:blip r:embed="rId5"/>
          <a:stretch>
            <a:fillRect/>
          </a:stretch>
        </p:blipFill>
        <p:spPr>
          <a:xfrm>
            <a:off x="9226330" y="1482395"/>
            <a:ext cx="1324976" cy="1119187"/>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DCA9E665-9D44-4087-B9D4-BB26FFFECC91}"/>
                  </a:ext>
                </a:extLst>
              </p:cNvPr>
              <p:cNvSpPr txBox="1">
                <a:spLocks/>
              </p:cNvSpPr>
              <p:nvPr/>
            </p:nvSpPr>
            <p:spPr>
              <a:xfrm>
                <a:off x="0" y="6050579"/>
                <a:ext cx="12192000" cy="1119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A" sz="2400">
                    <a:solidFill>
                      <a:schemeClr val="bg1"/>
                    </a:solidFill>
                    <a:cs typeface="Times New Roman" panose="02020603050405020304" pitchFamily="18" charset="0"/>
                  </a:rPr>
                  <a:t>Objective = </a:t>
                </a:r>
                <a14:m>
                  <m:oMath xmlns:m="http://schemas.openxmlformats.org/officeDocument/2006/math">
                    <m:nary>
                      <m:naryPr>
                        <m:chr m:val="∑"/>
                        <m:limLoc m:val="undOvr"/>
                        <m:subHide m:val="on"/>
                        <m:supHide m:val="on"/>
                        <m:ctrlPr>
                          <a:rPr lang="en-CA" sz="2400" i="1" smtClean="0">
                            <a:solidFill>
                              <a:schemeClr val="bg1"/>
                            </a:solidFill>
                            <a:latin typeface="Cambria Math" panose="02040503050406030204" pitchFamily="18" charset="0"/>
                            <a:cs typeface="Times New Roman" panose="02020603050405020304" pitchFamily="18" charset="0"/>
                          </a:rPr>
                        </m:ctrlPr>
                      </m:naryPr>
                      <m:sub/>
                      <m:sup/>
                      <m:e>
                        <m:sSub>
                          <m:sSubPr>
                            <m:ctrlPr>
                              <a:rPr lang="en-CA" sz="2400" i="1">
                                <a:solidFill>
                                  <a:schemeClr val="bg1"/>
                                </a:solidFill>
                                <a:latin typeface="Cambria Math" panose="02040503050406030204" pitchFamily="18" charset="0"/>
                                <a:cs typeface="Times New Roman" panose="02020603050405020304" pitchFamily="18" charset="0"/>
                              </a:rPr>
                            </m:ctrlPr>
                          </m:sSubPr>
                          <m:e>
                            <m:r>
                              <a:rPr lang="en-US" sz="2400" i="1">
                                <a:solidFill>
                                  <a:schemeClr val="bg1"/>
                                </a:solidFill>
                                <a:latin typeface="Cambria Math" panose="02040503050406030204" pitchFamily="18" charset="0"/>
                                <a:ea typeface="Corbel" panose="020B0503020204020204" pitchFamily="34" charset="0"/>
                                <a:cs typeface="Times New Roman" panose="02020603050405020304" pitchFamily="18" charset="0"/>
                              </a:rPr>
                              <m:t>𝑋</m:t>
                            </m:r>
                          </m:e>
                          <m:sub>
                            <m:r>
                              <a:rPr lang="en-US" sz="2400" i="1">
                                <a:solidFill>
                                  <a:schemeClr val="bg1"/>
                                </a:solidFill>
                                <a:latin typeface="Cambria Math" panose="02040503050406030204" pitchFamily="18" charset="0"/>
                                <a:ea typeface="Corbel" panose="020B0503020204020204" pitchFamily="34" charset="0"/>
                                <a:cs typeface="Times New Roman" panose="02020603050405020304" pitchFamily="18" charset="0"/>
                              </a:rPr>
                              <m:t>𝑖𝑗</m:t>
                            </m:r>
                          </m:sub>
                        </m:sSub>
                        <m:sSub>
                          <m:sSubPr>
                            <m:ctrlPr>
                              <a:rPr lang="en-US" sz="2400" i="1" smtClean="0">
                                <a:solidFill>
                                  <a:schemeClr val="bg1"/>
                                </a:solidFill>
                                <a:latin typeface="Cambria Math" panose="02040503050406030204" pitchFamily="18" charset="0"/>
                                <a:cs typeface="Times New Roman" panose="02020603050405020304" pitchFamily="18" charset="0"/>
                              </a:rPr>
                            </m:ctrlPr>
                          </m:sSubPr>
                          <m:e>
                            <m:r>
                              <a:rPr lang="en-US" sz="2400" b="0" i="1" smtClean="0">
                                <a:solidFill>
                                  <a:schemeClr val="bg1"/>
                                </a:solidFill>
                                <a:latin typeface="Cambria Math" panose="02040503050406030204" pitchFamily="18" charset="0"/>
                                <a:cs typeface="Times New Roman" panose="02020603050405020304" pitchFamily="18" charset="0"/>
                              </a:rPr>
                              <m:t>𝑣𝑖𝑒𝑤𝑒𝑟𝑠h𝑖𝑝</m:t>
                            </m:r>
                          </m:e>
                          <m:sub>
                            <m:r>
                              <a:rPr lang="en-US" sz="2400" b="0" i="1" smtClean="0">
                                <a:solidFill>
                                  <a:schemeClr val="bg1"/>
                                </a:solidFill>
                                <a:latin typeface="Cambria Math" panose="02040503050406030204" pitchFamily="18" charset="0"/>
                                <a:cs typeface="Times New Roman" panose="02020603050405020304" pitchFamily="18" charset="0"/>
                              </a:rPr>
                              <m:t>𝑖𝑗</m:t>
                            </m:r>
                          </m:sub>
                        </m:sSub>
                      </m:e>
                    </m:nary>
                  </m:oMath>
                </a14:m>
                <a:endParaRPr lang="en-US" sz="2400">
                  <a:solidFill>
                    <a:schemeClr val="bg1"/>
                  </a:solidFill>
                  <a:cs typeface="Calibri"/>
                </a:endParaRPr>
              </a:p>
            </p:txBody>
          </p:sp>
        </mc:Choice>
        <mc:Fallback>
          <p:sp>
            <p:nvSpPr>
              <p:cNvPr id="8" name="Content Placeholder 2">
                <a:extLst>
                  <a:ext uri="{FF2B5EF4-FFF2-40B4-BE49-F238E27FC236}">
                    <a16:creationId xmlns:a16="http://schemas.microsoft.com/office/drawing/2014/main" id="{DCA9E665-9D44-4087-B9D4-BB26FFFECC91}"/>
                  </a:ext>
                </a:extLst>
              </p:cNvPr>
              <p:cNvSpPr txBox="1">
                <a:spLocks noRot="1" noChangeAspect="1" noMove="1" noResize="1" noEditPoints="1" noAdjustHandles="1" noChangeArrowheads="1" noChangeShapeType="1" noTextEdit="1"/>
              </p:cNvSpPr>
              <p:nvPr/>
            </p:nvSpPr>
            <p:spPr>
              <a:xfrm>
                <a:off x="0" y="6050579"/>
                <a:ext cx="12192000" cy="1119187"/>
              </a:xfrm>
              <a:prstGeom prst="rect">
                <a:avLst/>
              </a:prstGeom>
              <a:blipFill>
                <a:blip r:embed="rId6"/>
                <a:stretch>
                  <a:fillRect t="-56284" b="-20219"/>
                </a:stretch>
              </a:blipFill>
            </p:spPr>
            <p:txBody>
              <a:bodyPr/>
              <a:lstStyle/>
              <a:p>
                <a:r>
                  <a:rPr lang="en-US">
                    <a:noFill/>
                  </a:rPr>
                  <a:t> </a:t>
                </a:r>
              </a:p>
            </p:txBody>
          </p:sp>
        </mc:Fallback>
      </mc:AlternateContent>
    </p:spTree>
    <p:extLst>
      <p:ext uri="{BB962C8B-B14F-4D97-AF65-F5344CB8AC3E}">
        <p14:creationId xmlns:p14="http://schemas.microsoft.com/office/powerpoint/2010/main" val="3863624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6BA1-F775-4DDA-B7C7-7F55AB6F8648}"/>
              </a:ext>
            </a:extLst>
          </p:cNvPr>
          <p:cNvSpPr>
            <a:spLocks noGrp="1"/>
          </p:cNvSpPr>
          <p:nvPr>
            <p:ph type="title"/>
          </p:nvPr>
        </p:nvSpPr>
        <p:spPr/>
        <p:txBody>
          <a:bodyPr/>
          <a:lstStyle/>
          <a:p>
            <a:r>
              <a:rPr lang="en-US">
                <a:solidFill>
                  <a:schemeClr val="bg1"/>
                </a:solidFill>
                <a:cs typeface="Calibri Light"/>
              </a:rPr>
              <a:t>Data Gathering</a:t>
            </a:r>
            <a:endParaRPr lang="en-US">
              <a:solidFill>
                <a:schemeClr val="bg1"/>
              </a:solidFill>
            </a:endParaRPr>
          </a:p>
        </p:txBody>
      </p:sp>
      <p:sp>
        <p:nvSpPr>
          <p:cNvPr id="3" name="Content Placeholder 2">
            <a:extLst>
              <a:ext uri="{FF2B5EF4-FFF2-40B4-BE49-F238E27FC236}">
                <a16:creationId xmlns:a16="http://schemas.microsoft.com/office/drawing/2014/main" id="{5B467810-3992-4936-89B4-B2DEEA4275F3}"/>
              </a:ext>
            </a:extLst>
          </p:cNvPr>
          <p:cNvSpPr>
            <a:spLocks noGrp="1"/>
          </p:cNvSpPr>
          <p:nvPr>
            <p:ph idx="1"/>
          </p:nvPr>
        </p:nvSpPr>
        <p:spPr/>
        <p:txBody>
          <a:bodyPr vert="horz" lIns="91440" tIns="45720" rIns="91440" bIns="45720" rtlCol="0" anchor="t">
            <a:normAutofit/>
          </a:bodyPr>
          <a:lstStyle/>
          <a:p>
            <a:r>
              <a:rPr lang="en-US">
                <a:solidFill>
                  <a:schemeClr val="bg1"/>
                </a:solidFill>
              </a:rPr>
              <a:t>We looked at past viewership for games on each day of the week in each week of the season, aggregated for all teams.</a:t>
            </a:r>
          </a:p>
          <a:p>
            <a:r>
              <a:rPr lang="en-US">
                <a:solidFill>
                  <a:schemeClr val="bg1"/>
                </a:solidFill>
              </a:rPr>
              <a:t>Sunday games are typically the most viewed, with the exception of holiday games</a:t>
            </a:r>
          </a:p>
          <a:p>
            <a:r>
              <a:rPr lang="en-US">
                <a:solidFill>
                  <a:schemeClr val="bg1"/>
                </a:solidFill>
              </a:rPr>
              <a:t>Tradeoff: Seahawks specific data vs. complete data</a:t>
            </a:r>
          </a:p>
          <a:p>
            <a:r>
              <a:rPr lang="en-US">
                <a:solidFill>
                  <a:schemeClr val="bg1"/>
                </a:solidFill>
              </a:rPr>
              <a:t>Future extensions: account for excluded variables</a:t>
            </a:r>
          </a:p>
        </p:txBody>
      </p:sp>
      <p:pic>
        <p:nvPicPr>
          <p:cNvPr id="5" name="Picture 4">
            <a:extLst>
              <a:ext uri="{FF2B5EF4-FFF2-40B4-BE49-F238E27FC236}">
                <a16:creationId xmlns:a16="http://schemas.microsoft.com/office/drawing/2014/main" id="{C13C8237-E244-4B1D-9369-38C4FD3A2C4F}"/>
              </a:ext>
            </a:extLst>
          </p:cNvPr>
          <p:cNvPicPr>
            <a:picLocks noChangeAspect="1"/>
          </p:cNvPicPr>
          <p:nvPr/>
        </p:nvPicPr>
        <p:blipFill>
          <a:blip r:embed="rId3"/>
          <a:stretch>
            <a:fillRect/>
          </a:stretch>
        </p:blipFill>
        <p:spPr>
          <a:xfrm>
            <a:off x="1135423" y="4625212"/>
            <a:ext cx="4960577" cy="1993310"/>
          </a:xfrm>
          <a:prstGeom prst="rect">
            <a:avLst/>
          </a:prstGeom>
        </p:spPr>
      </p:pic>
    </p:spTree>
    <p:extLst>
      <p:ext uri="{BB962C8B-B14F-4D97-AF65-F5344CB8AC3E}">
        <p14:creationId xmlns:p14="http://schemas.microsoft.com/office/powerpoint/2010/main" val="3567470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F570-4E31-43C4-B2D9-16F4970C6CFE}"/>
              </a:ext>
            </a:extLst>
          </p:cNvPr>
          <p:cNvSpPr>
            <a:spLocks noGrp="1"/>
          </p:cNvSpPr>
          <p:nvPr>
            <p:ph type="title"/>
          </p:nvPr>
        </p:nvSpPr>
        <p:spPr>
          <a:xfrm>
            <a:off x="6799812" y="1770278"/>
            <a:ext cx="5392188" cy="2732863"/>
          </a:xfrm>
        </p:spPr>
        <p:txBody>
          <a:bodyPr>
            <a:normAutofit/>
          </a:bodyPr>
          <a:lstStyle/>
          <a:p>
            <a:pPr algn="ctr"/>
            <a:r>
              <a:rPr lang="en-US" sz="6600" b="1">
                <a:effectLst>
                  <a:outerShdw blurRad="75057" dist="38100" dir="5400000" sy="-20000" rotWithShape="0">
                    <a:prstClr val="black">
                      <a:alpha val="25000"/>
                    </a:prstClr>
                  </a:outerShdw>
                </a:effectLst>
                <a:latin typeface="Helvetica" panose="020B0604020202020204" pitchFamily="34" charset="0"/>
                <a:cs typeface="Helvetica" panose="020B0604020202020204" pitchFamily="34" charset="0"/>
              </a:rPr>
              <a:t>$13 billion</a:t>
            </a:r>
          </a:p>
        </p:txBody>
      </p:sp>
      <p:sp>
        <p:nvSpPr>
          <p:cNvPr id="4" name="Title 1">
            <a:extLst>
              <a:ext uri="{FF2B5EF4-FFF2-40B4-BE49-F238E27FC236}">
                <a16:creationId xmlns:a16="http://schemas.microsoft.com/office/drawing/2014/main" id="{1B9A07AB-4683-4D97-8F3E-2F0096B156D6}"/>
              </a:ext>
            </a:extLst>
          </p:cNvPr>
          <p:cNvSpPr txBox="1">
            <a:spLocks/>
          </p:cNvSpPr>
          <p:nvPr/>
        </p:nvSpPr>
        <p:spPr>
          <a:xfrm>
            <a:off x="6799811" y="3792934"/>
            <a:ext cx="5392189" cy="23378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a:effectLst>
                  <a:outerShdw blurRad="75057" dist="38100" dir="5400000" sy="-20000" rotWithShape="0">
                    <a:prstClr val="black">
                      <a:alpha val="25000"/>
                    </a:prstClr>
                  </a:outerShdw>
                </a:effectLst>
                <a:latin typeface="Helvetica" panose="020B0604020202020204" pitchFamily="34" charset="0"/>
                <a:cs typeface="Helvetica" panose="020B0604020202020204" pitchFamily="34" charset="0"/>
              </a:rPr>
              <a:t>7.3 million</a:t>
            </a:r>
          </a:p>
        </p:txBody>
      </p:sp>
      <p:pic>
        <p:nvPicPr>
          <p:cNvPr id="2052" name="Picture 4" descr="Top 10 Largest Sports Leagues by Revenue 2020, Which Sport Makes the Most  Money?">
            <a:extLst>
              <a:ext uri="{FF2B5EF4-FFF2-40B4-BE49-F238E27FC236}">
                <a16:creationId xmlns:a16="http://schemas.microsoft.com/office/drawing/2014/main" id="{03331915-9270-493C-823D-15DD716404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46" r="17498"/>
          <a:stretch/>
        </p:blipFill>
        <p:spPr bwMode="auto">
          <a:xfrm>
            <a:off x="21944" y="515633"/>
            <a:ext cx="7367523" cy="59729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69121-A6B0-4263-9E1F-E9B4CDC52BD0}"/>
              </a:ext>
            </a:extLst>
          </p:cNvPr>
          <p:cNvSpPr txBox="1"/>
          <p:nvPr/>
        </p:nvSpPr>
        <p:spPr>
          <a:xfrm>
            <a:off x="7491541" y="3911858"/>
            <a:ext cx="4008729" cy="369332"/>
          </a:xfrm>
          <a:prstGeom prst="rect">
            <a:avLst/>
          </a:prstGeom>
          <a:noFill/>
        </p:spPr>
        <p:txBody>
          <a:bodyPr wrap="square" rtlCol="0">
            <a:spAutoFit/>
          </a:bodyPr>
          <a:lstStyle/>
          <a:p>
            <a:pPr algn="ctr"/>
            <a:r>
              <a:rPr lang="en-US" b="1">
                <a:latin typeface="Helvetica" panose="020B0604020202020204" pitchFamily="34" charset="0"/>
                <a:cs typeface="Helvetica" panose="020B0604020202020204" pitchFamily="34" charset="0"/>
              </a:rPr>
              <a:t>NFL revenue in 2020</a:t>
            </a:r>
          </a:p>
        </p:txBody>
      </p:sp>
      <p:sp>
        <p:nvSpPr>
          <p:cNvPr id="8" name="TextBox 7">
            <a:extLst>
              <a:ext uri="{FF2B5EF4-FFF2-40B4-BE49-F238E27FC236}">
                <a16:creationId xmlns:a16="http://schemas.microsoft.com/office/drawing/2014/main" id="{793B6976-38BA-4877-B31C-DAB7928C3944}"/>
              </a:ext>
            </a:extLst>
          </p:cNvPr>
          <p:cNvSpPr txBox="1"/>
          <p:nvPr/>
        </p:nvSpPr>
        <p:spPr>
          <a:xfrm>
            <a:off x="7604296" y="5757786"/>
            <a:ext cx="4124997" cy="369332"/>
          </a:xfrm>
          <a:prstGeom prst="rect">
            <a:avLst/>
          </a:prstGeom>
          <a:noFill/>
        </p:spPr>
        <p:txBody>
          <a:bodyPr wrap="square" rtlCol="0">
            <a:spAutoFit/>
          </a:bodyPr>
          <a:lstStyle/>
          <a:p>
            <a:pPr algn="ctr"/>
            <a:r>
              <a:rPr lang="en-US" b="1">
                <a:latin typeface="Helvetica" panose="020B0604020202020204" pitchFamily="34" charset="0"/>
                <a:cs typeface="Helvetica" panose="020B0604020202020204" pitchFamily="34" charset="0"/>
              </a:rPr>
              <a:t>mean game viewership in 2021</a:t>
            </a:r>
          </a:p>
        </p:txBody>
      </p:sp>
      <p:pic>
        <p:nvPicPr>
          <p:cNvPr id="2054" name="Picture 6" descr="National Football League - Wikipedia">
            <a:extLst>
              <a:ext uri="{FF2B5EF4-FFF2-40B4-BE49-F238E27FC236}">
                <a16:creationId xmlns:a16="http://schemas.microsoft.com/office/drawing/2014/main" id="{8BFE9737-6379-49A2-B5FE-FC25F5627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235" y="-30078"/>
            <a:ext cx="1955750" cy="268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844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F86F85EA-613C-4D7C-8F12-07698B33C657}"/>
              </a:ext>
            </a:extLst>
          </p:cNvPr>
          <p:cNvGraphicFramePr>
            <a:graphicFrameLocks noGrp="1"/>
          </p:cNvGraphicFramePr>
          <p:nvPr>
            <p:extLst>
              <p:ext uri="{D42A27DB-BD31-4B8C-83A1-F6EECF244321}">
                <p14:modId xmlns:p14="http://schemas.microsoft.com/office/powerpoint/2010/main" val="3277116777"/>
              </p:ext>
            </p:extLst>
          </p:nvPr>
        </p:nvGraphicFramePr>
        <p:xfrm>
          <a:off x="477012" y="480060"/>
          <a:ext cx="11237975" cy="5915983"/>
        </p:xfrm>
        <a:graphic>
          <a:graphicData uri="http://schemas.openxmlformats.org/drawingml/2006/table">
            <a:tbl>
              <a:tblPr firstRow="1" bandRow="1">
                <a:tableStyleId>{5940675A-B579-460E-94D1-54222C63F5DA}</a:tableStyleId>
              </a:tblPr>
              <a:tblGrid>
                <a:gridCol w="1148571">
                  <a:extLst>
                    <a:ext uri="{9D8B030D-6E8A-4147-A177-3AD203B41FA5}">
                      <a16:colId xmlns:a16="http://schemas.microsoft.com/office/drawing/2014/main" val="4102747566"/>
                    </a:ext>
                  </a:extLst>
                </a:gridCol>
                <a:gridCol w="1295499">
                  <a:extLst>
                    <a:ext uri="{9D8B030D-6E8A-4147-A177-3AD203B41FA5}">
                      <a16:colId xmlns:a16="http://schemas.microsoft.com/office/drawing/2014/main" val="2133709092"/>
                    </a:ext>
                  </a:extLst>
                </a:gridCol>
                <a:gridCol w="1132673">
                  <a:extLst>
                    <a:ext uri="{9D8B030D-6E8A-4147-A177-3AD203B41FA5}">
                      <a16:colId xmlns:a16="http://schemas.microsoft.com/office/drawing/2014/main" val="3296506138"/>
                    </a:ext>
                  </a:extLst>
                </a:gridCol>
                <a:gridCol w="1173649">
                  <a:extLst>
                    <a:ext uri="{9D8B030D-6E8A-4147-A177-3AD203B41FA5}">
                      <a16:colId xmlns:a16="http://schemas.microsoft.com/office/drawing/2014/main" val="1173486544"/>
                    </a:ext>
                  </a:extLst>
                </a:gridCol>
                <a:gridCol w="1193200">
                  <a:extLst>
                    <a:ext uri="{9D8B030D-6E8A-4147-A177-3AD203B41FA5}">
                      <a16:colId xmlns:a16="http://schemas.microsoft.com/office/drawing/2014/main" val="595402690"/>
                    </a:ext>
                  </a:extLst>
                </a:gridCol>
                <a:gridCol w="987193">
                  <a:extLst>
                    <a:ext uri="{9D8B030D-6E8A-4147-A177-3AD203B41FA5}">
                      <a16:colId xmlns:a16="http://schemas.microsoft.com/office/drawing/2014/main" val="1923021237"/>
                    </a:ext>
                  </a:extLst>
                </a:gridCol>
                <a:gridCol w="1111170">
                  <a:extLst>
                    <a:ext uri="{9D8B030D-6E8A-4147-A177-3AD203B41FA5}">
                      <a16:colId xmlns:a16="http://schemas.microsoft.com/office/drawing/2014/main" val="1300579791"/>
                    </a:ext>
                  </a:extLst>
                </a:gridCol>
                <a:gridCol w="1516284">
                  <a:extLst>
                    <a:ext uri="{9D8B030D-6E8A-4147-A177-3AD203B41FA5}">
                      <a16:colId xmlns:a16="http://schemas.microsoft.com/office/drawing/2014/main" val="1069590812"/>
                    </a:ext>
                  </a:extLst>
                </a:gridCol>
                <a:gridCol w="1679736">
                  <a:extLst>
                    <a:ext uri="{9D8B030D-6E8A-4147-A177-3AD203B41FA5}">
                      <a16:colId xmlns:a16="http://schemas.microsoft.com/office/drawing/2014/main" val="1732091871"/>
                    </a:ext>
                  </a:extLst>
                </a:gridCol>
              </a:tblGrid>
              <a:tr h="307759">
                <a:tc>
                  <a:txBody>
                    <a:bodyPr/>
                    <a:lstStyle/>
                    <a:p>
                      <a:pPr marL="0" algn="ctr" defTabSz="914400" rtl="0" eaLnBrk="1" latinLnBrk="0" hangingPunct="1"/>
                      <a:r>
                        <a:rPr lang="en-CA" sz="1400" b="1" kern="1200">
                          <a:solidFill>
                            <a:schemeClr val="tx1"/>
                          </a:solidFill>
                          <a:latin typeface="+mn-lt"/>
                          <a:ea typeface="+mn-ea"/>
                          <a:cs typeface="+mn-cs"/>
                        </a:rPr>
                        <a:t>Week / 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Monday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Tuesday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Wednesday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Thursday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Friday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Saturday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Sunday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Team</a:t>
                      </a:r>
                    </a:p>
                  </a:txBody>
                  <a:tcPr marL="59065" marR="59065" marT="29533" marB="29533"/>
                </a:tc>
                <a:extLst>
                  <a:ext uri="{0D108BD9-81ED-4DB2-BD59-A6C34878D82A}">
                    <a16:rowId xmlns:a16="http://schemas.microsoft.com/office/drawing/2014/main" val="3831154228"/>
                  </a:ext>
                </a:extLst>
              </a:tr>
              <a:tr h="307759">
                <a:tc>
                  <a:txBody>
                    <a:bodyPr/>
                    <a:lstStyle/>
                    <a:p>
                      <a:pPr algn="ctr"/>
                      <a:r>
                        <a:rPr lang="en-CA" sz="1600" b="1"/>
                        <a:t>1</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a:t>
                      </a:r>
                      <a:r>
                        <a:rPr lang="en-CA" sz="1050"/>
                        <a:t> </a:t>
                      </a:r>
                      <a:r>
                        <a:rPr lang="en-CA" sz="1600" kern="1200">
                          <a:solidFill>
                            <a:schemeClr val="tx1"/>
                          </a:solidFill>
                          <a:latin typeface="+mn-lt"/>
                          <a:ea typeface="+mn-ea"/>
                          <a:cs typeface="+mn-cs"/>
                        </a:rPr>
                        <a:t>Game</a:t>
                      </a:r>
                      <a:endParaRPr lang="en-CA" sz="1050"/>
                    </a:p>
                  </a:txBody>
                  <a:tcPr marL="59065" marR="59065" marT="29533" marB="29533">
                    <a:solidFill>
                      <a:schemeClr val="accent6">
                        <a:lumMod val="60000"/>
                        <a:lumOff val="40000"/>
                      </a:schemeClr>
                    </a:solidFill>
                  </a:tcPr>
                </a:tc>
                <a:tc>
                  <a:txBody>
                    <a:bodyPr/>
                    <a:lstStyle/>
                    <a:p>
                      <a:pPr algn="ctr"/>
                      <a:r>
                        <a:rPr lang="en-IN"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2224779281"/>
                  </a:ext>
                </a:extLst>
              </a:tr>
              <a:tr h="307759">
                <a:tc>
                  <a:txBody>
                    <a:bodyPr/>
                    <a:lstStyle/>
                    <a:p>
                      <a:pPr algn="ctr"/>
                      <a:r>
                        <a:rPr lang="en-CA" sz="1600" b="1"/>
                        <a:t>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IN" sz="1100" b="0" i="0" kern="1200">
                          <a:solidFill>
                            <a:schemeClr val="tx1"/>
                          </a:solidFill>
                          <a:effectLst/>
                          <a:latin typeface="+mn-lt"/>
                          <a:ea typeface="+mn-ea"/>
                          <a:cs typeface="+mn-cs"/>
                        </a:rPr>
                        <a:t>Arizona Cardinals</a:t>
                      </a:r>
                      <a:endParaRPr lang="en-CA" sz="1050"/>
                    </a:p>
                  </a:txBody>
                  <a:tcPr marL="59065" marR="59065" marT="29533" marB="29533">
                    <a:noFill/>
                  </a:tcPr>
                </a:tc>
                <a:extLst>
                  <a:ext uri="{0D108BD9-81ED-4DB2-BD59-A6C34878D82A}">
                    <a16:rowId xmlns:a16="http://schemas.microsoft.com/office/drawing/2014/main" val="3130861841"/>
                  </a:ext>
                </a:extLst>
              </a:tr>
              <a:tr h="307759">
                <a:tc>
                  <a:txBody>
                    <a:bodyPr/>
                    <a:lstStyle/>
                    <a:p>
                      <a:pPr algn="ctr"/>
                      <a:r>
                        <a:rPr lang="en-CA" sz="1600" b="1"/>
                        <a:t>3</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a:solidFill>
                            <a:schemeClr val="tx1"/>
                          </a:solidFill>
                          <a:latin typeface="+mn-lt"/>
                          <a:ea typeface="+mn-ea"/>
                          <a:cs typeface="+mn-cs"/>
                        </a:rPr>
                        <a:t>Away Game</a:t>
                      </a:r>
                    </a:p>
                  </a:txBody>
                  <a:tcPr marL="59065" marR="59065" marT="29533" marB="29533">
                    <a:solidFill>
                      <a:schemeClr val="accent6">
                        <a:lumMod val="20000"/>
                        <a:lumOff val="80000"/>
                      </a:schemeClr>
                    </a:solid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100" b="0" i="0" kern="1200">
                          <a:solidFill>
                            <a:schemeClr val="tx1"/>
                          </a:solidFill>
                          <a:effectLst/>
                          <a:latin typeface="+mn-lt"/>
                          <a:ea typeface="+mn-ea"/>
                          <a:cs typeface="+mn-cs"/>
                        </a:rPr>
                        <a:t>Tampa Bay Buccaneers</a:t>
                      </a:r>
                      <a:endParaRPr lang="en-CA" sz="1050"/>
                    </a:p>
                  </a:txBody>
                  <a:tcPr marL="59065" marR="59065" marT="29533" marB="29533">
                    <a:noFill/>
                  </a:tcPr>
                </a:tc>
                <a:extLst>
                  <a:ext uri="{0D108BD9-81ED-4DB2-BD59-A6C34878D82A}">
                    <a16:rowId xmlns:a16="http://schemas.microsoft.com/office/drawing/2014/main" val="2885179200"/>
                  </a:ext>
                </a:extLst>
              </a:tr>
              <a:tr h="307759">
                <a:tc>
                  <a:txBody>
                    <a:bodyPr/>
                    <a:lstStyle/>
                    <a:p>
                      <a:pPr algn="ctr"/>
                      <a:r>
                        <a:rPr lang="en-CA" sz="1600" b="1"/>
                        <a:t>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a:t>Home Game</a:t>
                      </a:r>
                    </a:p>
                  </a:txBody>
                  <a:tcPr marL="59065" marR="59065" marT="29533" marB="29533">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100" b="0" i="0" kern="1200">
                          <a:solidFill>
                            <a:schemeClr val="tx1"/>
                          </a:solidFill>
                          <a:effectLst/>
                          <a:latin typeface="+mn-lt"/>
                          <a:ea typeface="+mn-ea"/>
                          <a:cs typeface="+mn-cs"/>
                        </a:rPr>
                        <a:t>Cincinnati Bengals</a:t>
                      </a:r>
                      <a:endParaRPr lang="en-CA" sz="1050"/>
                    </a:p>
                  </a:txBody>
                  <a:tcPr marL="59065" marR="59065" marT="29533" marB="29533">
                    <a:noFill/>
                  </a:tcPr>
                </a:tc>
                <a:extLst>
                  <a:ext uri="{0D108BD9-81ED-4DB2-BD59-A6C34878D82A}">
                    <a16:rowId xmlns:a16="http://schemas.microsoft.com/office/drawing/2014/main" val="1145463125"/>
                  </a:ext>
                </a:extLst>
              </a:tr>
              <a:tr h="307759">
                <a:tc>
                  <a:txBody>
                    <a:bodyPr/>
                    <a:lstStyle/>
                    <a:p>
                      <a:pPr algn="ctr"/>
                      <a:r>
                        <a:rPr lang="en-CA" sz="1600" b="1"/>
                        <a:t>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1701254580"/>
                  </a:ext>
                </a:extLst>
              </a:tr>
              <a:tr h="307759">
                <a:tc>
                  <a:txBody>
                    <a:bodyPr/>
                    <a:lstStyle/>
                    <a:p>
                      <a:pPr algn="ctr"/>
                      <a:r>
                        <a:rPr lang="en-CA" sz="1600" b="1"/>
                        <a:t>6</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Green Bay Packers</a:t>
                      </a:r>
                      <a:endParaRPr lang="en-CA" sz="1050"/>
                    </a:p>
                  </a:txBody>
                  <a:tcPr marL="59065" marR="59065" marT="29533" marB="29533">
                    <a:noFill/>
                  </a:tcPr>
                </a:tc>
                <a:extLst>
                  <a:ext uri="{0D108BD9-81ED-4DB2-BD59-A6C34878D82A}">
                    <a16:rowId xmlns:a16="http://schemas.microsoft.com/office/drawing/2014/main" val="984528701"/>
                  </a:ext>
                </a:extLst>
              </a:tr>
              <a:tr h="307759">
                <a:tc>
                  <a:txBody>
                    <a:bodyPr/>
                    <a:lstStyle/>
                    <a:p>
                      <a:pPr algn="ctr"/>
                      <a:r>
                        <a:rPr lang="en-CA" sz="1600" b="1"/>
                        <a:t>7</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Kansas City Chiefs</a:t>
                      </a:r>
                      <a:endParaRPr lang="en-CA" sz="1050"/>
                    </a:p>
                  </a:txBody>
                  <a:tcPr marL="59065" marR="59065" marT="29533" marB="29533">
                    <a:noFill/>
                  </a:tcPr>
                </a:tc>
                <a:extLst>
                  <a:ext uri="{0D108BD9-81ED-4DB2-BD59-A6C34878D82A}">
                    <a16:rowId xmlns:a16="http://schemas.microsoft.com/office/drawing/2014/main" val="4187797512"/>
                  </a:ext>
                </a:extLst>
              </a:tr>
              <a:tr h="307759">
                <a:tc>
                  <a:txBody>
                    <a:bodyPr/>
                    <a:lstStyle/>
                    <a:p>
                      <a:pPr algn="ctr"/>
                      <a:r>
                        <a:rPr lang="en-CA" sz="1600" b="1"/>
                        <a:t>8</a:t>
                      </a:r>
                    </a:p>
                  </a:txBody>
                  <a:tcPr marL="59065" marR="59065" marT="29533" marB="29533"/>
                </a:tc>
                <a:tc gridSpan="8">
                  <a:txBody>
                    <a:bodyPr/>
                    <a:lstStyle/>
                    <a:p>
                      <a:pPr algn="ctr"/>
                      <a:r>
                        <a:rPr lang="en-CA" sz="1650" kern="1200" spc="8000" baseline="0">
                          <a:solidFill>
                            <a:schemeClr val="tx1"/>
                          </a:solidFill>
                          <a:latin typeface="+mn-lt"/>
                          <a:ea typeface="+mn-ea"/>
                          <a:cs typeface="+mn-cs"/>
                        </a:rPr>
                        <a:t>BYE</a:t>
                      </a:r>
                      <a:r>
                        <a:rPr lang="en-CA" sz="1650" kern="1200" spc="8000" baseline="0"/>
                        <a:t> WEEK</a:t>
                      </a:r>
                    </a:p>
                  </a:txBody>
                  <a:tcPr marL="59065" marR="59065" marT="29533" marB="29533">
                    <a:solidFill>
                      <a:schemeClr val="accent4">
                        <a:lumMod val="20000"/>
                        <a:lumOff val="80000"/>
                      </a:schemeClr>
                    </a:solidFill>
                  </a:tcPr>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7643559"/>
                  </a:ext>
                </a:extLst>
              </a:tr>
              <a:tr h="307759">
                <a:tc>
                  <a:txBody>
                    <a:bodyPr/>
                    <a:lstStyle/>
                    <a:p>
                      <a:pPr algn="ctr"/>
                      <a:r>
                        <a:rPr lang="en-CA" sz="1600" b="1"/>
                        <a:t>9</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Las Vegas Raiders</a:t>
                      </a:r>
                    </a:p>
                  </a:txBody>
                  <a:tcPr marL="59065" marR="59065" marT="29533" marB="29533">
                    <a:noFill/>
                  </a:tcPr>
                </a:tc>
                <a:extLst>
                  <a:ext uri="{0D108BD9-81ED-4DB2-BD59-A6C34878D82A}">
                    <a16:rowId xmlns:a16="http://schemas.microsoft.com/office/drawing/2014/main" val="2883422759"/>
                  </a:ext>
                </a:extLst>
              </a:tr>
              <a:tr h="332986">
                <a:tc>
                  <a:txBody>
                    <a:bodyPr/>
                    <a:lstStyle/>
                    <a:p>
                      <a:pPr algn="ctr"/>
                      <a:r>
                        <a:rPr lang="en-CA" sz="1600" b="1"/>
                        <a:t>10</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Atlanta Falcons</a:t>
                      </a:r>
                    </a:p>
                  </a:txBody>
                  <a:tcPr marL="59065" marR="59065" marT="29533" marB="29533">
                    <a:noFill/>
                  </a:tcPr>
                </a:tc>
                <a:extLst>
                  <a:ext uri="{0D108BD9-81ED-4DB2-BD59-A6C34878D82A}">
                    <a16:rowId xmlns:a16="http://schemas.microsoft.com/office/drawing/2014/main" val="1848690153"/>
                  </a:ext>
                </a:extLst>
              </a:tr>
              <a:tr h="332986">
                <a:tc>
                  <a:txBody>
                    <a:bodyPr/>
                    <a:lstStyle/>
                    <a:p>
                      <a:pPr algn="ctr"/>
                      <a:r>
                        <a:rPr lang="en-CA" sz="1600" b="1"/>
                        <a:t>11</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San Francisco 49ers</a:t>
                      </a:r>
                    </a:p>
                  </a:txBody>
                  <a:tcPr marL="59065" marR="59065" marT="29533" marB="29533">
                    <a:noFill/>
                  </a:tcPr>
                </a:tc>
                <a:extLst>
                  <a:ext uri="{0D108BD9-81ED-4DB2-BD59-A6C34878D82A}">
                    <a16:rowId xmlns:a16="http://schemas.microsoft.com/office/drawing/2014/main" val="1880443770"/>
                  </a:ext>
                </a:extLst>
              </a:tr>
              <a:tr h="307759">
                <a:tc>
                  <a:txBody>
                    <a:bodyPr/>
                    <a:lstStyle/>
                    <a:p>
                      <a:pPr algn="ctr"/>
                      <a:r>
                        <a:rPr lang="en-CA" sz="1600" b="1"/>
                        <a:t>12</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Washington Football Team</a:t>
                      </a:r>
                    </a:p>
                  </a:txBody>
                  <a:tcPr marL="59065" marR="59065" marT="29533" marB="29533">
                    <a:noFill/>
                  </a:tcPr>
                </a:tc>
                <a:extLst>
                  <a:ext uri="{0D108BD9-81ED-4DB2-BD59-A6C34878D82A}">
                    <a16:rowId xmlns:a16="http://schemas.microsoft.com/office/drawing/2014/main" val="861064160"/>
                  </a:ext>
                </a:extLst>
              </a:tr>
              <a:tr h="307759">
                <a:tc>
                  <a:txBody>
                    <a:bodyPr/>
                    <a:lstStyle/>
                    <a:p>
                      <a:pPr algn="ctr"/>
                      <a:r>
                        <a:rPr lang="en-CA" sz="1600" b="1"/>
                        <a:t>13</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San Francisco 49ers</a:t>
                      </a:r>
                    </a:p>
                  </a:txBody>
                  <a:tcPr marL="59065" marR="59065" marT="29533" marB="29533">
                    <a:noFill/>
                  </a:tcPr>
                </a:tc>
                <a:extLst>
                  <a:ext uri="{0D108BD9-81ED-4DB2-BD59-A6C34878D82A}">
                    <a16:rowId xmlns:a16="http://schemas.microsoft.com/office/drawing/2014/main" val="714040685"/>
                  </a:ext>
                </a:extLst>
              </a:tr>
              <a:tr h="307759">
                <a:tc>
                  <a:txBody>
                    <a:bodyPr/>
                    <a:lstStyle/>
                    <a:p>
                      <a:pPr algn="ctr"/>
                      <a:r>
                        <a:rPr lang="en-CA" sz="1600" b="1"/>
                        <a:t>14</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Arizona Cardinals</a:t>
                      </a:r>
                    </a:p>
                  </a:txBody>
                  <a:tcPr marL="59065" marR="59065" marT="29533" marB="29533">
                    <a:noFill/>
                  </a:tcPr>
                </a:tc>
                <a:extLst>
                  <a:ext uri="{0D108BD9-81ED-4DB2-BD59-A6C34878D82A}">
                    <a16:rowId xmlns:a16="http://schemas.microsoft.com/office/drawing/2014/main" val="2750434403"/>
                  </a:ext>
                </a:extLst>
              </a:tr>
              <a:tr h="307759">
                <a:tc>
                  <a:txBody>
                    <a:bodyPr/>
                    <a:lstStyle/>
                    <a:p>
                      <a:pPr algn="ctr"/>
                      <a:r>
                        <a:rPr lang="en-CA" sz="1600" b="1"/>
                        <a:t>15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New Orleans Saints</a:t>
                      </a:r>
                    </a:p>
                  </a:txBody>
                  <a:tcPr marL="59065" marR="59065" marT="29533" marB="29533">
                    <a:noFill/>
                  </a:tcPr>
                </a:tc>
                <a:extLst>
                  <a:ext uri="{0D108BD9-81ED-4DB2-BD59-A6C34878D82A}">
                    <a16:rowId xmlns:a16="http://schemas.microsoft.com/office/drawing/2014/main" val="1787262351"/>
                  </a:ext>
                </a:extLst>
              </a:tr>
              <a:tr h="307759">
                <a:tc>
                  <a:txBody>
                    <a:bodyPr/>
                    <a:lstStyle/>
                    <a:p>
                      <a:pPr algn="ctr"/>
                      <a:r>
                        <a:rPr lang="en-CA" sz="1600" b="1"/>
                        <a:t>16</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Los Angeles Chargers</a:t>
                      </a:r>
                    </a:p>
                  </a:txBody>
                  <a:tcPr marL="59065" marR="59065" marT="29533" marB="29533">
                    <a:noFill/>
                  </a:tcPr>
                </a:tc>
                <a:extLst>
                  <a:ext uri="{0D108BD9-81ED-4DB2-BD59-A6C34878D82A}">
                    <a16:rowId xmlns:a16="http://schemas.microsoft.com/office/drawing/2014/main" val="3077561594"/>
                  </a:ext>
                </a:extLst>
              </a:tr>
              <a:tr h="323100">
                <a:tc>
                  <a:txBody>
                    <a:bodyPr/>
                    <a:lstStyle/>
                    <a:p>
                      <a:pPr algn="ctr"/>
                      <a:r>
                        <a:rPr lang="en-CA" sz="1600" b="1"/>
                        <a:t>17</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Carolina Panthers</a:t>
                      </a:r>
                    </a:p>
                  </a:txBody>
                  <a:tcPr marL="59065" marR="59065" marT="29533" marB="29533">
                    <a:noFill/>
                  </a:tcPr>
                </a:tc>
                <a:extLst>
                  <a:ext uri="{0D108BD9-81ED-4DB2-BD59-A6C34878D82A}">
                    <a16:rowId xmlns:a16="http://schemas.microsoft.com/office/drawing/2014/main" val="2122206645"/>
                  </a:ext>
                </a:extLst>
              </a:tr>
              <a:tr h="307759">
                <a:tc>
                  <a:txBody>
                    <a:bodyPr/>
                    <a:lstStyle/>
                    <a:p>
                      <a:pPr algn="ctr"/>
                      <a:r>
                        <a:rPr lang="en-CA" sz="1600" b="1"/>
                        <a:t>18</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Denver Broncos</a:t>
                      </a:r>
                    </a:p>
                  </a:txBody>
                  <a:tcPr marL="59065" marR="59065" marT="29533" marB="29533">
                    <a:noFill/>
                  </a:tcPr>
                </a:tc>
                <a:extLst>
                  <a:ext uri="{0D108BD9-81ED-4DB2-BD59-A6C34878D82A}">
                    <a16:rowId xmlns:a16="http://schemas.microsoft.com/office/drawing/2014/main" val="1607068500"/>
                  </a:ext>
                </a:extLst>
              </a:tr>
            </a:tbl>
          </a:graphicData>
        </a:graphic>
      </p:graphicFrame>
      <p:sp>
        <p:nvSpPr>
          <p:cNvPr id="5" name="Title 1">
            <a:extLst>
              <a:ext uri="{FF2B5EF4-FFF2-40B4-BE49-F238E27FC236}">
                <a16:creationId xmlns:a16="http://schemas.microsoft.com/office/drawing/2014/main" id="{300510DF-907D-4BEE-A93A-3A585E9503D9}"/>
              </a:ext>
            </a:extLst>
          </p:cNvPr>
          <p:cNvSpPr>
            <a:spLocks noGrp="1"/>
          </p:cNvSpPr>
          <p:nvPr>
            <p:ph type="title"/>
          </p:nvPr>
        </p:nvSpPr>
        <p:spPr>
          <a:xfrm>
            <a:off x="477011" y="18103"/>
            <a:ext cx="9003631" cy="489836"/>
          </a:xfrm>
        </p:spPr>
        <p:txBody>
          <a:bodyPr>
            <a:normAutofit/>
          </a:bodyPr>
          <a:lstStyle/>
          <a:p>
            <a:r>
              <a:rPr lang="en-US" sz="2800">
                <a:solidFill>
                  <a:schemeClr val="bg1"/>
                </a:solidFill>
                <a:cs typeface="Calibri Light"/>
              </a:rPr>
              <a:t>Model Results: Initial Formulation</a:t>
            </a:r>
            <a:endParaRPr lang="en-US" sz="2800">
              <a:solidFill>
                <a:schemeClr val="bg1"/>
              </a:solidFill>
            </a:endParaRPr>
          </a:p>
        </p:txBody>
      </p:sp>
    </p:spTree>
    <p:extLst>
      <p:ext uri="{BB962C8B-B14F-4D97-AF65-F5344CB8AC3E}">
        <p14:creationId xmlns:p14="http://schemas.microsoft.com/office/powerpoint/2010/main" val="295923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6">
            <a:extLst>
              <a:ext uri="{FF2B5EF4-FFF2-40B4-BE49-F238E27FC236}">
                <a16:creationId xmlns:a16="http://schemas.microsoft.com/office/drawing/2014/main" id="{9E297096-4E28-4C02-8AC8-7CF6B1DCD371}"/>
              </a:ext>
            </a:extLst>
          </p:cNvPr>
          <p:cNvGraphicFramePr>
            <a:graphicFrameLocks noGrp="1"/>
          </p:cNvGraphicFramePr>
          <p:nvPr>
            <p:extLst>
              <p:ext uri="{D42A27DB-BD31-4B8C-83A1-F6EECF244321}">
                <p14:modId xmlns:p14="http://schemas.microsoft.com/office/powerpoint/2010/main" val="1135625303"/>
              </p:ext>
            </p:extLst>
          </p:nvPr>
        </p:nvGraphicFramePr>
        <p:xfrm>
          <a:off x="477013" y="480060"/>
          <a:ext cx="11237975" cy="5899009"/>
        </p:xfrm>
        <a:graphic>
          <a:graphicData uri="http://schemas.openxmlformats.org/drawingml/2006/table">
            <a:tbl>
              <a:tblPr firstRow="1" bandRow="1">
                <a:tableStyleId>{5940675A-B579-460E-94D1-54222C63F5DA}</a:tableStyleId>
              </a:tblPr>
              <a:tblGrid>
                <a:gridCol w="1148571">
                  <a:extLst>
                    <a:ext uri="{9D8B030D-6E8A-4147-A177-3AD203B41FA5}">
                      <a16:colId xmlns:a16="http://schemas.microsoft.com/office/drawing/2014/main" val="4102747566"/>
                    </a:ext>
                  </a:extLst>
                </a:gridCol>
                <a:gridCol w="1295499">
                  <a:extLst>
                    <a:ext uri="{9D8B030D-6E8A-4147-A177-3AD203B41FA5}">
                      <a16:colId xmlns:a16="http://schemas.microsoft.com/office/drawing/2014/main" val="2133709092"/>
                    </a:ext>
                  </a:extLst>
                </a:gridCol>
                <a:gridCol w="1132673">
                  <a:extLst>
                    <a:ext uri="{9D8B030D-6E8A-4147-A177-3AD203B41FA5}">
                      <a16:colId xmlns:a16="http://schemas.microsoft.com/office/drawing/2014/main" val="3296506138"/>
                    </a:ext>
                  </a:extLst>
                </a:gridCol>
                <a:gridCol w="1173649">
                  <a:extLst>
                    <a:ext uri="{9D8B030D-6E8A-4147-A177-3AD203B41FA5}">
                      <a16:colId xmlns:a16="http://schemas.microsoft.com/office/drawing/2014/main" val="1173486544"/>
                    </a:ext>
                  </a:extLst>
                </a:gridCol>
                <a:gridCol w="1193200">
                  <a:extLst>
                    <a:ext uri="{9D8B030D-6E8A-4147-A177-3AD203B41FA5}">
                      <a16:colId xmlns:a16="http://schemas.microsoft.com/office/drawing/2014/main" val="595402690"/>
                    </a:ext>
                  </a:extLst>
                </a:gridCol>
                <a:gridCol w="987192">
                  <a:extLst>
                    <a:ext uri="{9D8B030D-6E8A-4147-A177-3AD203B41FA5}">
                      <a16:colId xmlns:a16="http://schemas.microsoft.com/office/drawing/2014/main" val="1923021237"/>
                    </a:ext>
                  </a:extLst>
                </a:gridCol>
                <a:gridCol w="1250066">
                  <a:extLst>
                    <a:ext uri="{9D8B030D-6E8A-4147-A177-3AD203B41FA5}">
                      <a16:colId xmlns:a16="http://schemas.microsoft.com/office/drawing/2014/main" val="3541504558"/>
                    </a:ext>
                  </a:extLst>
                </a:gridCol>
                <a:gridCol w="1331089">
                  <a:extLst>
                    <a:ext uri="{9D8B030D-6E8A-4147-A177-3AD203B41FA5}">
                      <a16:colId xmlns:a16="http://schemas.microsoft.com/office/drawing/2014/main" val="3995864351"/>
                    </a:ext>
                  </a:extLst>
                </a:gridCol>
                <a:gridCol w="1726036">
                  <a:extLst>
                    <a:ext uri="{9D8B030D-6E8A-4147-A177-3AD203B41FA5}">
                      <a16:colId xmlns:a16="http://schemas.microsoft.com/office/drawing/2014/main" val="3649317064"/>
                    </a:ext>
                  </a:extLst>
                </a:gridCol>
              </a:tblGrid>
              <a:tr h="304155">
                <a:tc>
                  <a:txBody>
                    <a:bodyPr/>
                    <a:lstStyle/>
                    <a:p>
                      <a:pPr algn="ctr"/>
                      <a:r>
                        <a:rPr lang="en-CA" sz="1400" b="1"/>
                        <a:t>Week / Day</a:t>
                      </a:r>
                    </a:p>
                  </a:txBody>
                  <a:tcPr marL="59065" marR="59065" marT="29533" marB="29533"/>
                </a:tc>
                <a:tc>
                  <a:txBody>
                    <a:bodyPr/>
                    <a:lstStyle/>
                    <a:p>
                      <a:pPr algn="ctr"/>
                      <a:r>
                        <a:rPr lang="en-CA" sz="1400" b="1"/>
                        <a:t>Monday</a:t>
                      </a:r>
                    </a:p>
                  </a:txBody>
                  <a:tcPr marL="59065" marR="59065" marT="29533" marB="29533"/>
                </a:tc>
                <a:tc>
                  <a:txBody>
                    <a:bodyPr/>
                    <a:lstStyle/>
                    <a:p>
                      <a:pPr algn="ctr"/>
                      <a:r>
                        <a:rPr lang="en-CA" sz="1400" b="1"/>
                        <a:t>Tuesday</a:t>
                      </a:r>
                    </a:p>
                  </a:txBody>
                  <a:tcPr marL="59065" marR="59065" marT="29533" marB="29533"/>
                </a:tc>
                <a:tc>
                  <a:txBody>
                    <a:bodyPr/>
                    <a:lstStyle/>
                    <a:p>
                      <a:pPr algn="ctr"/>
                      <a:r>
                        <a:rPr lang="en-CA" sz="1400" b="1"/>
                        <a:t>Wednesday</a:t>
                      </a:r>
                    </a:p>
                  </a:txBody>
                  <a:tcPr marL="59065" marR="59065" marT="29533" marB="29533"/>
                </a:tc>
                <a:tc>
                  <a:txBody>
                    <a:bodyPr/>
                    <a:lstStyle/>
                    <a:p>
                      <a:pPr algn="ctr"/>
                      <a:r>
                        <a:rPr lang="en-CA" sz="1400" b="1"/>
                        <a:t>Thursday</a:t>
                      </a:r>
                    </a:p>
                  </a:txBody>
                  <a:tcPr marL="59065" marR="59065" marT="29533" marB="29533"/>
                </a:tc>
                <a:tc>
                  <a:txBody>
                    <a:bodyPr/>
                    <a:lstStyle/>
                    <a:p>
                      <a:pPr algn="ctr"/>
                      <a:r>
                        <a:rPr lang="en-CA" sz="1400" b="1"/>
                        <a:t>Friday</a:t>
                      </a:r>
                    </a:p>
                  </a:txBody>
                  <a:tcPr marL="59065" marR="59065" marT="29533" marB="29533"/>
                </a:tc>
                <a:tc>
                  <a:txBody>
                    <a:bodyPr/>
                    <a:lstStyle/>
                    <a:p>
                      <a:pPr algn="ctr"/>
                      <a:r>
                        <a:rPr lang="en-CA" sz="1400" b="1"/>
                        <a:t>Saturday</a:t>
                      </a:r>
                    </a:p>
                  </a:txBody>
                  <a:tcPr marL="59065" marR="59065" marT="29533" marB="29533"/>
                </a:tc>
                <a:tc>
                  <a:txBody>
                    <a:bodyPr/>
                    <a:lstStyle/>
                    <a:p>
                      <a:pPr algn="ctr"/>
                      <a:r>
                        <a:rPr lang="en-CA" sz="1400" b="1"/>
                        <a:t>Sunday</a:t>
                      </a:r>
                    </a:p>
                  </a:txBody>
                  <a:tcPr marL="59065" marR="59065" marT="29533" marB="29533"/>
                </a:tc>
                <a:tc>
                  <a:txBody>
                    <a:bodyPr/>
                    <a:lstStyle/>
                    <a:p>
                      <a:pPr algn="ctr"/>
                      <a:r>
                        <a:rPr lang="en-CA" sz="1400" b="1"/>
                        <a:t>Team</a:t>
                      </a:r>
                    </a:p>
                  </a:txBody>
                  <a:tcPr marL="59065" marR="59065" marT="29533" marB="29533"/>
                </a:tc>
                <a:extLst>
                  <a:ext uri="{0D108BD9-81ED-4DB2-BD59-A6C34878D82A}">
                    <a16:rowId xmlns:a16="http://schemas.microsoft.com/office/drawing/2014/main" val="3831154228"/>
                  </a:ext>
                </a:extLst>
              </a:tr>
              <a:tr h="304155">
                <a:tc>
                  <a:txBody>
                    <a:bodyPr/>
                    <a:lstStyle/>
                    <a:p>
                      <a:pPr algn="ctr"/>
                      <a:r>
                        <a:rPr lang="en-CA" sz="1600" b="1"/>
                        <a:t>1</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a:t>Baltimore Ravens</a:t>
                      </a:r>
                      <a:endParaRPr lang="en-CA" sz="1050"/>
                    </a:p>
                  </a:txBody>
                  <a:tcPr marL="59065" marR="59065" marT="29533" marB="29533">
                    <a:noFill/>
                  </a:tcPr>
                </a:tc>
                <a:extLst>
                  <a:ext uri="{0D108BD9-81ED-4DB2-BD59-A6C34878D82A}">
                    <a16:rowId xmlns:a16="http://schemas.microsoft.com/office/drawing/2014/main" val="2224779281"/>
                  </a:ext>
                </a:extLst>
              </a:tr>
              <a:tr h="304155">
                <a:tc>
                  <a:txBody>
                    <a:bodyPr/>
                    <a:lstStyle/>
                    <a:p>
                      <a:pPr algn="ctr"/>
                      <a:r>
                        <a:rPr lang="en-CA" sz="1600" b="1"/>
                        <a:t>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3130861841"/>
                  </a:ext>
                </a:extLst>
              </a:tr>
              <a:tr h="304155">
                <a:tc>
                  <a:txBody>
                    <a:bodyPr/>
                    <a:lstStyle/>
                    <a:p>
                      <a:pPr algn="ctr"/>
                      <a:r>
                        <a:rPr lang="en-CA" sz="1600" b="1"/>
                        <a:t>3</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IN" sz="1100" b="0" i="0" kern="1200">
                          <a:solidFill>
                            <a:schemeClr val="tx1"/>
                          </a:solidFill>
                          <a:effectLst/>
                          <a:latin typeface="+mn-lt"/>
                          <a:ea typeface="+mn-ea"/>
                          <a:cs typeface="+mn-cs"/>
                        </a:rPr>
                        <a:t>Arizona Cardinals</a:t>
                      </a:r>
                      <a:endParaRPr lang="en-CA" sz="1050"/>
                    </a:p>
                  </a:txBody>
                  <a:tcPr marL="59065" marR="59065" marT="29533" marB="29533">
                    <a:noFill/>
                  </a:tcPr>
                </a:tc>
                <a:extLst>
                  <a:ext uri="{0D108BD9-81ED-4DB2-BD59-A6C34878D82A}">
                    <a16:rowId xmlns:a16="http://schemas.microsoft.com/office/drawing/2014/main" val="2885179200"/>
                  </a:ext>
                </a:extLst>
              </a:tr>
              <a:tr h="304155">
                <a:tc>
                  <a:txBody>
                    <a:bodyPr/>
                    <a:lstStyle/>
                    <a:p>
                      <a:pPr algn="ctr"/>
                      <a:r>
                        <a:rPr lang="en-CA" sz="1600" b="1"/>
                        <a:t>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IN" sz="1100" b="0" i="0" kern="1200">
                          <a:solidFill>
                            <a:schemeClr val="tx1"/>
                          </a:solidFill>
                          <a:effectLst/>
                          <a:latin typeface="+mn-lt"/>
                          <a:ea typeface="+mn-ea"/>
                          <a:cs typeface="+mn-cs"/>
                        </a:rPr>
                        <a:t>Atlanta Falcons</a:t>
                      </a:r>
                      <a:endParaRPr lang="en-CA" sz="1050"/>
                    </a:p>
                  </a:txBody>
                  <a:tcPr marL="59065" marR="59065" marT="29533" marB="29533">
                    <a:noFill/>
                  </a:tcPr>
                </a:tc>
                <a:extLst>
                  <a:ext uri="{0D108BD9-81ED-4DB2-BD59-A6C34878D82A}">
                    <a16:rowId xmlns:a16="http://schemas.microsoft.com/office/drawing/2014/main" val="1145463125"/>
                  </a:ext>
                </a:extLst>
              </a:tr>
              <a:tr h="304155">
                <a:tc>
                  <a:txBody>
                    <a:bodyPr/>
                    <a:lstStyle/>
                    <a:p>
                      <a:pPr algn="ctr"/>
                      <a:r>
                        <a:rPr lang="en-CA" sz="1600" b="1"/>
                        <a:t>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Los Angeles Rams</a:t>
                      </a:r>
                      <a:endParaRPr lang="en-CA" sz="1050"/>
                    </a:p>
                  </a:txBody>
                  <a:tcPr marL="59065" marR="59065" marT="29533" marB="29533">
                    <a:noFill/>
                  </a:tcPr>
                </a:tc>
                <a:extLst>
                  <a:ext uri="{0D108BD9-81ED-4DB2-BD59-A6C34878D82A}">
                    <a16:rowId xmlns:a16="http://schemas.microsoft.com/office/drawing/2014/main" val="1701254580"/>
                  </a:ext>
                </a:extLst>
              </a:tr>
              <a:tr h="309401">
                <a:tc>
                  <a:txBody>
                    <a:bodyPr/>
                    <a:lstStyle/>
                    <a:p>
                      <a:pPr algn="ctr"/>
                      <a:r>
                        <a:rPr lang="en-CA" sz="1600" b="1"/>
                        <a:t>6</a:t>
                      </a:r>
                    </a:p>
                  </a:txBody>
                  <a:tcPr marL="59065" marR="59065" marT="29533" marB="29533"/>
                </a:tc>
                <a:tc gridSpan="8">
                  <a:txBody>
                    <a:bodyPr/>
                    <a:lstStyle/>
                    <a:p>
                      <a:pPr algn="ctr"/>
                      <a:r>
                        <a:rPr lang="en-CA" sz="1650" kern="1200" spc="8000" baseline="0">
                          <a:solidFill>
                            <a:schemeClr val="tx1"/>
                          </a:solidFill>
                          <a:latin typeface="+mn-lt"/>
                          <a:ea typeface="+mn-ea"/>
                          <a:cs typeface="+mn-cs"/>
                        </a:rPr>
                        <a:t>BYE</a:t>
                      </a:r>
                      <a:r>
                        <a:rPr lang="en-CA" sz="1650" kern="1200" spc="8000" baseline="0"/>
                        <a:t> WEEK</a:t>
                      </a:r>
                    </a:p>
                  </a:txBody>
                  <a:tcPr marL="59065" marR="59065" marT="29533" marB="29533">
                    <a:solidFill>
                      <a:schemeClr val="accent4">
                        <a:lumMod val="20000"/>
                        <a:lumOff val="80000"/>
                      </a:schemeClr>
                    </a:solidFill>
                  </a:tcPr>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pPr algn="ctr"/>
                      <a:endParaRPr lang="en-CA" sz="1000"/>
                    </a:p>
                  </a:txBody>
                  <a:tcPr marL="59065" marR="59065" marT="29533" marB="29533"/>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27643559"/>
                  </a:ext>
                </a:extLst>
              </a:tr>
              <a:tr h="304155">
                <a:tc>
                  <a:txBody>
                    <a:bodyPr/>
                    <a:lstStyle/>
                    <a:p>
                      <a:pPr algn="ctr"/>
                      <a:r>
                        <a:rPr lang="en-CA" sz="1600" b="1"/>
                        <a:t>7</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b="0" i="0" kern="1200">
                          <a:solidFill>
                            <a:schemeClr val="tx1"/>
                          </a:solidFill>
                          <a:effectLst/>
                          <a:latin typeface="+mn-lt"/>
                          <a:ea typeface="+mn-ea"/>
                          <a:cs typeface="+mn-cs"/>
                        </a:rPr>
                        <a:t>Tennessee Titans</a:t>
                      </a:r>
                      <a:endParaRPr lang="en-CA" sz="1050"/>
                    </a:p>
                  </a:txBody>
                  <a:tcPr marL="59065" marR="59065" marT="29533" marB="29533">
                    <a:noFill/>
                  </a:tcPr>
                </a:tc>
                <a:extLst>
                  <a:ext uri="{0D108BD9-81ED-4DB2-BD59-A6C34878D82A}">
                    <a16:rowId xmlns:a16="http://schemas.microsoft.com/office/drawing/2014/main" val="3033517872"/>
                  </a:ext>
                </a:extLst>
              </a:tr>
              <a:tr h="304155">
                <a:tc>
                  <a:txBody>
                    <a:bodyPr/>
                    <a:lstStyle/>
                    <a:p>
                      <a:pPr algn="ctr"/>
                      <a:r>
                        <a:rPr lang="en-CA" sz="1600" b="1"/>
                        <a:t>8</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b="0" i="0" kern="1200">
                          <a:solidFill>
                            <a:schemeClr val="tx1"/>
                          </a:solidFill>
                          <a:effectLst/>
                          <a:latin typeface="+mn-lt"/>
                          <a:ea typeface="+mn-ea"/>
                          <a:cs typeface="+mn-cs"/>
                        </a:rPr>
                        <a:t>Green Bay Packers</a:t>
                      </a:r>
                      <a:endParaRPr lang="en-CA" sz="1050"/>
                    </a:p>
                  </a:txBody>
                  <a:tcPr marL="59065" marR="59065" marT="29533" marB="29533">
                    <a:noFill/>
                  </a:tcPr>
                </a:tc>
                <a:extLst>
                  <a:ext uri="{0D108BD9-81ED-4DB2-BD59-A6C34878D82A}">
                    <a16:rowId xmlns:a16="http://schemas.microsoft.com/office/drawing/2014/main" val="2114198894"/>
                  </a:ext>
                </a:extLst>
              </a:tr>
              <a:tr h="304155">
                <a:tc>
                  <a:txBody>
                    <a:bodyPr/>
                    <a:lstStyle/>
                    <a:p>
                      <a:pPr algn="ctr"/>
                      <a:r>
                        <a:rPr lang="en-CA" sz="1600" b="1"/>
                        <a:t>9</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a:t>Carolina Panthers</a:t>
                      </a:r>
                      <a:endParaRPr lang="en-CA" sz="1050"/>
                    </a:p>
                  </a:txBody>
                  <a:tcPr marL="59065" marR="59065" marT="29533" marB="29533">
                    <a:noFill/>
                  </a:tcPr>
                </a:tc>
                <a:extLst>
                  <a:ext uri="{0D108BD9-81ED-4DB2-BD59-A6C34878D82A}">
                    <a16:rowId xmlns:a16="http://schemas.microsoft.com/office/drawing/2014/main" val="2883422759"/>
                  </a:ext>
                </a:extLst>
              </a:tr>
              <a:tr h="329086">
                <a:tc>
                  <a:txBody>
                    <a:bodyPr/>
                    <a:lstStyle/>
                    <a:p>
                      <a:pPr algn="ctr"/>
                      <a:r>
                        <a:rPr lang="en-CA" sz="1600" b="1"/>
                        <a:t>10</a:t>
                      </a:r>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a:t>San Francisco 49ers</a:t>
                      </a:r>
                      <a:endParaRPr lang="en-CA" sz="1050"/>
                    </a:p>
                  </a:txBody>
                  <a:tcPr marL="59065" marR="59065" marT="29533" marB="29533">
                    <a:noFill/>
                  </a:tcPr>
                </a:tc>
                <a:extLst>
                  <a:ext uri="{0D108BD9-81ED-4DB2-BD59-A6C34878D82A}">
                    <a16:rowId xmlns:a16="http://schemas.microsoft.com/office/drawing/2014/main" val="1848690153"/>
                  </a:ext>
                </a:extLst>
              </a:tr>
              <a:tr h="392917">
                <a:tc>
                  <a:txBody>
                    <a:bodyPr/>
                    <a:lstStyle/>
                    <a:p>
                      <a:pPr algn="ctr"/>
                      <a:r>
                        <a:rPr lang="en-CA" sz="1600" b="1"/>
                        <a:t>11</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a:t>Washington Football Team</a:t>
                      </a:r>
                      <a:endParaRPr lang="en-CA" sz="1050"/>
                    </a:p>
                  </a:txBody>
                  <a:tcPr marL="59065" marR="59065" marT="29533" marB="29533">
                    <a:noFill/>
                  </a:tcPr>
                </a:tc>
                <a:extLst>
                  <a:ext uri="{0D108BD9-81ED-4DB2-BD59-A6C34878D82A}">
                    <a16:rowId xmlns:a16="http://schemas.microsoft.com/office/drawing/2014/main" val="1880443770"/>
                  </a:ext>
                </a:extLst>
              </a:tr>
              <a:tr h="304155">
                <a:tc>
                  <a:txBody>
                    <a:bodyPr/>
                    <a:lstStyle/>
                    <a:p>
                      <a:pPr algn="ctr"/>
                      <a:r>
                        <a:rPr lang="en-CA" sz="1600" b="1"/>
                        <a:t>12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a:solidFill>
                            <a:schemeClr val="tx1"/>
                          </a:solidFill>
                          <a:latin typeface="+mn-lt"/>
                          <a:ea typeface="+mn-ea"/>
                          <a:cs typeface="+mn-cs"/>
                        </a:rPr>
                        <a:t>Away Game</a:t>
                      </a:r>
                    </a:p>
                  </a:txBody>
                  <a:tcPr marL="59065" marR="59065" marT="29533" marB="29533">
                    <a:solidFill>
                      <a:schemeClr val="accent6">
                        <a:lumMod val="20000"/>
                        <a:lumOff val="80000"/>
                      </a:schemeClr>
                    </a:solid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r>
                        <a:rPr lang="en-CA" sz="1100"/>
                        <a:t>Tampa Bay Buccaneers</a:t>
                      </a:r>
                      <a:endParaRPr lang="en-CA" sz="1050"/>
                    </a:p>
                  </a:txBody>
                  <a:tcPr marL="59065" marR="59065" marT="29533" marB="29533">
                    <a:noFill/>
                  </a:tcPr>
                </a:tc>
                <a:extLst>
                  <a:ext uri="{0D108BD9-81ED-4DB2-BD59-A6C34878D82A}">
                    <a16:rowId xmlns:a16="http://schemas.microsoft.com/office/drawing/2014/main" val="861064160"/>
                  </a:ext>
                </a:extLst>
              </a:tr>
              <a:tr h="304155">
                <a:tc>
                  <a:txBody>
                    <a:bodyPr/>
                    <a:lstStyle/>
                    <a:p>
                      <a:pPr algn="ctr"/>
                      <a:r>
                        <a:rPr lang="en-CA" sz="1600" b="1"/>
                        <a:t>13</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600" kern="1200">
                          <a:solidFill>
                            <a:schemeClr val="tx1"/>
                          </a:solidFill>
                          <a:latin typeface="+mn-lt"/>
                          <a:ea typeface="+mn-ea"/>
                          <a:cs typeface="+mn-cs"/>
                        </a:rPr>
                        <a:t>Away Game</a:t>
                      </a:r>
                    </a:p>
                  </a:txBody>
                  <a:tcPr marL="59065" marR="59065" marT="29533" marB="29533">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noFill/>
                  </a:tcPr>
                </a:tc>
                <a:tc>
                  <a:txBody>
                    <a:bodyPr/>
                    <a:lstStyle/>
                    <a:p>
                      <a:pPr algn="ctr"/>
                      <a:r>
                        <a:rPr lang="en-CA" sz="1100"/>
                        <a:t>San Francisco 49ers</a:t>
                      </a:r>
                      <a:endParaRPr lang="en-CA" sz="1050"/>
                    </a:p>
                  </a:txBody>
                  <a:tcPr marL="59065" marR="59065" marT="29533" marB="29533">
                    <a:noFill/>
                  </a:tcPr>
                </a:tc>
                <a:extLst>
                  <a:ext uri="{0D108BD9-81ED-4DB2-BD59-A6C34878D82A}">
                    <a16:rowId xmlns:a16="http://schemas.microsoft.com/office/drawing/2014/main" val="714040685"/>
                  </a:ext>
                </a:extLst>
              </a:tr>
              <a:tr h="304155">
                <a:tc>
                  <a:txBody>
                    <a:bodyPr/>
                    <a:lstStyle/>
                    <a:p>
                      <a:pPr algn="ctr"/>
                      <a:r>
                        <a:rPr lang="en-CA" sz="1600" b="1"/>
                        <a:t>14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600" kern="1200">
                        <a:solidFill>
                          <a:schemeClr val="tx1"/>
                        </a:solidFill>
                        <a:latin typeface="+mn-lt"/>
                        <a:ea typeface="+mn-ea"/>
                        <a:cs typeface="+mn-cs"/>
                      </a:endParaRPr>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a:t>Pittsburgh Steelers</a:t>
                      </a:r>
                      <a:endParaRPr lang="en-CA" sz="1050"/>
                    </a:p>
                  </a:txBody>
                  <a:tcPr marL="59065" marR="59065" marT="29533" marB="29533">
                    <a:noFill/>
                  </a:tcPr>
                </a:tc>
                <a:extLst>
                  <a:ext uri="{0D108BD9-81ED-4DB2-BD59-A6C34878D82A}">
                    <a16:rowId xmlns:a16="http://schemas.microsoft.com/office/drawing/2014/main" val="2750434403"/>
                  </a:ext>
                </a:extLst>
              </a:tr>
              <a:tr h="304155">
                <a:tc>
                  <a:txBody>
                    <a:bodyPr/>
                    <a:lstStyle/>
                    <a:p>
                      <a:pPr algn="ctr"/>
                      <a:r>
                        <a:rPr lang="en-CA" sz="1600" b="1"/>
                        <a:t>15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IN" sz="1100" b="0" i="0" kern="1200">
                          <a:solidFill>
                            <a:schemeClr val="tx1"/>
                          </a:solidFill>
                          <a:effectLst/>
                          <a:latin typeface="+mn-lt"/>
                          <a:ea typeface="+mn-ea"/>
                          <a:cs typeface="+mn-cs"/>
                        </a:rPr>
                        <a:t>Arizona Cardinals</a:t>
                      </a:r>
                      <a:endParaRPr lang="en-CA" sz="1050"/>
                    </a:p>
                  </a:txBody>
                  <a:tcPr marL="59065" marR="59065" marT="29533" marB="29533">
                    <a:noFill/>
                  </a:tcPr>
                </a:tc>
                <a:extLst>
                  <a:ext uri="{0D108BD9-81ED-4DB2-BD59-A6C34878D82A}">
                    <a16:rowId xmlns:a16="http://schemas.microsoft.com/office/drawing/2014/main" val="1787262351"/>
                  </a:ext>
                </a:extLst>
              </a:tr>
              <a:tr h="304155">
                <a:tc>
                  <a:txBody>
                    <a:bodyPr/>
                    <a:lstStyle/>
                    <a:p>
                      <a:pPr algn="ctr"/>
                      <a:r>
                        <a:rPr lang="en-CA" sz="1600" b="1"/>
                        <a:t>16</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a:t>New Orleans Saints</a:t>
                      </a:r>
                      <a:endParaRPr lang="en-CA" sz="1050"/>
                    </a:p>
                  </a:txBody>
                  <a:tcPr marL="59065" marR="59065" marT="29533" marB="29533">
                    <a:noFill/>
                  </a:tcPr>
                </a:tc>
                <a:extLst>
                  <a:ext uri="{0D108BD9-81ED-4DB2-BD59-A6C34878D82A}">
                    <a16:rowId xmlns:a16="http://schemas.microsoft.com/office/drawing/2014/main" val="3077561594"/>
                  </a:ext>
                </a:extLst>
              </a:tr>
              <a:tr h="304155">
                <a:tc>
                  <a:txBody>
                    <a:bodyPr/>
                    <a:lstStyle/>
                    <a:p>
                      <a:pPr algn="ctr"/>
                      <a:r>
                        <a:rPr lang="en-CA" sz="1600" b="1"/>
                        <a:t>17</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Home Game</a:t>
                      </a:r>
                      <a:endParaRPr lang="en-CA" sz="1050"/>
                    </a:p>
                  </a:txBody>
                  <a:tcPr marL="59065" marR="59065" marT="29533" marB="29533">
                    <a:solidFill>
                      <a:schemeClr val="accent6">
                        <a:lumMod val="60000"/>
                        <a:lumOff val="40000"/>
                      </a:schemeClr>
                    </a:solidFill>
                  </a:tcPr>
                </a:tc>
                <a:tc>
                  <a:txBody>
                    <a:bodyPr/>
                    <a:lstStyle/>
                    <a:p>
                      <a:pPr algn="ctr"/>
                      <a:r>
                        <a:rPr lang="en-CA" sz="1100"/>
                        <a:t>Cleveland Browns</a:t>
                      </a:r>
                      <a:endParaRPr lang="en-CA" sz="1050"/>
                    </a:p>
                  </a:txBody>
                  <a:tcPr marL="59065" marR="59065" marT="29533" marB="29533">
                    <a:noFill/>
                  </a:tcPr>
                </a:tc>
                <a:extLst>
                  <a:ext uri="{0D108BD9-81ED-4DB2-BD59-A6C34878D82A}">
                    <a16:rowId xmlns:a16="http://schemas.microsoft.com/office/drawing/2014/main" val="2122206645"/>
                  </a:ext>
                </a:extLst>
              </a:tr>
              <a:tr h="304155">
                <a:tc>
                  <a:txBody>
                    <a:bodyPr/>
                    <a:lstStyle/>
                    <a:p>
                      <a:pPr algn="ctr"/>
                      <a:r>
                        <a:rPr lang="en-CA" sz="1600" b="1"/>
                        <a:t>18</a:t>
                      </a:r>
                    </a:p>
                  </a:txBody>
                  <a:tcPr marL="59065" marR="59065" marT="29533" marB="29533"/>
                </a:tc>
                <a:tc>
                  <a:txBody>
                    <a:bodyPr/>
                    <a:lstStyle/>
                    <a:p>
                      <a:pPr algn="ctr"/>
                      <a:endParaRPr lang="en-CA" sz="1050"/>
                    </a:p>
                  </a:txBody>
                  <a:tcPr marL="59065" marR="59065" marT="29533" marB="29533">
                    <a:noFill/>
                  </a:tcPr>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endParaRPr lang="en-CA" sz="1050"/>
                    </a:p>
                  </a:txBody>
                  <a:tcPr marL="59065" marR="59065" marT="29533" marB="29533"/>
                </a:tc>
                <a:tc>
                  <a:txBody>
                    <a:bodyPr/>
                    <a:lstStyle/>
                    <a:p>
                      <a:pPr algn="ctr"/>
                      <a:r>
                        <a:rPr lang="en-CA" sz="1600" kern="1200">
                          <a:solidFill>
                            <a:schemeClr val="tx1"/>
                          </a:solidFill>
                          <a:latin typeface="+mn-lt"/>
                          <a:ea typeface="+mn-ea"/>
                          <a:cs typeface="+mn-cs"/>
                        </a:rPr>
                        <a:t>Away Game</a:t>
                      </a:r>
                      <a:endParaRPr lang="en-CA" sz="1050"/>
                    </a:p>
                  </a:txBody>
                  <a:tcPr marL="59065" marR="59065" marT="29533" marB="29533">
                    <a:solidFill>
                      <a:schemeClr val="accent6">
                        <a:lumMod val="20000"/>
                        <a:lumOff val="80000"/>
                      </a:schemeClr>
                    </a:solidFill>
                  </a:tcPr>
                </a:tc>
                <a:tc>
                  <a:txBody>
                    <a:bodyPr/>
                    <a:lstStyle/>
                    <a:p>
                      <a:pPr algn="ctr"/>
                      <a:r>
                        <a:rPr lang="en-CA" sz="1100"/>
                        <a:t>Cincinnati Bengals</a:t>
                      </a:r>
                      <a:endParaRPr lang="en-CA" sz="1050"/>
                    </a:p>
                  </a:txBody>
                  <a:tcPr marL="59065" marR="59065" marT="29533" marB="29533">
                    <a:noFill/>
                  </a:tcPr>
                </a:tc>
                <a:extLst>
                  <a:ext uri="{0D108BD9-81ED-4DB2-BD59-A6C34878D82A}">
                    <a16:rowId xmlns:a16="http://schemas.microsoft.com/office/drawing/2014/main" val="1607068500"/>
                  </a:ext>
                </a:extLst>
              </a:tr>
            </a:tbl>
          </a:graphicData>
        </a:graphic>
      </p:graphicFrame>
      <p:sp>
        <p:nvSpPr>
          <p:cNvPr id="6" name="Title 1">
            <a:extLst>
              <a:ext uri="{FF2B5EF4-FFF2-40B4-BE49-F238E27FC236}">
                <a16:creationId xmlns:a16="http://schemas.microsoft.com/office/drawing/2014/main" id="{59F0352F-8457-4BE3-A283-F8EEB0FB2980}"/>
              </a:ext>
            </a:extLst>
          </p:cNvPr>
          <p:cNvSpPr>
            <a:spLocks noGrp="1"/>
          </p:cNvSpPr>
          <p:nvPr>
            <p:ph type="title"/>
          </p:nvPr>
        </p:nvSpPr>
        <p:spPr>
          <a:xfrm>
            <a:off x="477011" y="18103"/>
            <a:ext cx="9003631" cy="489836"/>
          </a:xfrm>
        </p:spPr>
        <p:txBody>
          <a:bodyPr>
            <a:normAutofit/>
          </a:bodyPr>
          <a:lstStyle/>
          <a:p>
            <a:r>
              <a:rPr lang="en-US" sz="2800">
                <a:solidFill>
                  <a:schemeClr val="bg1"/>
                </a:solidFill>
                <a:cs typeface="Calibri Light"/>
              </a:rPr>
              <a:t>Model Results: New Formulation</a:t>
            </a:r>
            <a:endParaRPr lang="en-US" sz="2800">
              <a:solidFill>
                <a:schemeClr val="bg1"/>
              </a:solidFill>
            </a:endParaRPr>
          </a:p>
        </p:txBody>
      </p:sp>
    </p:spTree>
    <p:extLst>
      <p:ext uri="{BB962C8B-B14F-4D97-AF65-F5344CB8AC3E}">
        <p14:creationId xmlns:p14="http://schemas.microsoft.com/office/powerpoint/2010/main" val="1859159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76BA1-F775-4DDA-B7C7-7F55AB6F8648}"/>
              </a:ext>
            </a:extLst>
          </p:cNvPr>
          <p:cNvSpPr>
            <a:spLocks noGrp="1"/>
          </p:cNvSpPr>
          <p:nvPr>
            <p:ph type="title"/>
          </p:nvPr>
        </p:nvSpPr>
        <p:spPr>
          <a:xfrm>
            <a:off x="132080" y="0"/>
            <a:ext cx="4390136" cy="6563360"/>
          </a:xfrm>
          <a:noFill/>
        </p:spPr>
        <p:txBody>
          <a:bodyPr vert="horz" lIns="91440" tIns="45720" rIns="91440" bIns="45720" rtlCol="0" anchor="t">
            <a:normAutofit/>
          </a:bodyPr>
          <a:lstStyle/>
          <a:p>
            <a:br>
              <a:rPr lang="en-US" kern="1200">
                <a:solidFill>
                  <a:schemeClr val="bg1"/>
                </a:solidFill>
                <a:latin typeface="+mj-lt"/>
                <a:ea typeface="+mj-ea"/>
                <a:cs typeface="+mj-cs"/>
              </a:rPr>
            </a:br>
            <a:r>
              <a:rPr lang="en-US" kern="1200">
                <a:solidFill>
                  <a:schemeClr val="bg1"/>
                </a:solidFill>
                <a:latin typeface="+mj-lt"/>
                <a:ea typeface="+mj-ea"/>
                <a:cs typeface="+mj-cs"/>
              </a:rPr>
              <a:t>Comparison of Television Views :</a:t>
            </a:r>
            <a:br>
              <a:rPr lang="en-US" kern="1200">
                <a:solidFill>
                  <a:schemeClr val="bg1"/>
                </a:solidFill>
                <a:latin typeface="+mj-lt"/>
                <a:ea typeface="+mj-ea"/>
                <a:cs typeface="+mj-cs"/>
              </a:rPr>
            </a:br>
            <a:r>
              <a:rPr lang="en-US" kern="1200">
                <a:solidFill>
                  <a:schemeClr val="bg1"/>
                </a:solidFill>
                <a:latin typeface="+mj-lt"/>
                <a:ea typeface="+mj-ea"/>
                <a:cs typeface="+mj-cs"/>
              </a:rPr>
              <a:t> </a:t>
            </a:r>
            <a:br>
              <a:rPr lang="en-US" kern="1200">
                <a:solidFill>
                  <a:schemeClr val="bg1"/>
                </a:solidFill>
                <a:latin typeface="+mj-lt"/>
                <a:ea typeface="+mj-ea"/>
                <a:cs typeface="+mj-cs"/>
              </a:rPr>
            </a:br>
            <a:br>
              <a:rPr lang="en-US" kern="1200">
                <a:solidFill>
                  <a:schemeClr val="bg1"/>
                </a:solidFill>
                <a:latin typeface="+mj-lt"/>
                <a:ea typeface="+mj-ea"/>
                <a:cs typeface="+mj-cs"/>
              </a:rPr>
            </a:br>
            <a:r>
              <a:rPr lang="en-US" sz="4000" b="1" kern="1200">
                <a:solidFill>
                  <a:schemeClr val="bg1"/>
                </a:solidFill>
                <a:latin typeface="+mj-lt"/>
                <a:ea typeface="+mj-ea"/>
                <a:cs typeface="+mj-cs"/>
              </a:rPr>
              <a:t>Model 1 Vs Model 2</a:t>
            </a:r>
          </a:p>
        </p:txBody>
      </p:sp>
      <p:pic>
        <p:nvPicPr>
          <p:cNvPr id="6" name="Picture 5">
            <a:extLst>
              <a:ext uri="{FF2B5EF4-FFF2-40B4-BE49-F238E27FC236}">
                <a16:creationId xmlns:a16="http://schemas.microsoft.com/office/drawing/2014/main" id="{216C8B43-CF45-4F8F-8340-7F0D7AE7FA05}"/>
              </a:ext>
            </a:extLst>
          </p:cNvPr>
          <p:cNvPicPr>
            <a:picLocks noChangeAspect="1"/>
          </p:cNvPicPr>
          <p:nvPr/>
        </p:nvPicPr>
        <p:blipFill>
          <a:blip r:embed="rId3"/>
          <a:stretch>
            <a:fillRect/>
          </a:stretch>
        </p:blipFill>
        <p:spPr>
          <a:xfrm>
            <a:off x="5633574" y="640080"/>
            <a:ext cx="5480225" cy="5577839"/>
          </a:xfrm>
          <a:prstGeom prst="rect">
            <a:avLst/>
          </a:prstGeom>
        </p:spPr>
      </p:pic>
    </p:spTree>
    <p:extLst>
      <p:ext uri="{BB962C8B-B14F-4D97-AF65-F5344CB8AC3E}">
        <p14:creationId xmlns:p14="http://schemas.microsoft.com/office/powerpoint/2010/main" val="2469410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C978-1975-4794-8817-D3B683FF5FA7}"/>
              </a:ext>
            </a:extLst>
          </p:cNvPr>
          <p:cNvSpPr>
            <a:spLocks noGrp="1"/>
          </p:cNvSpPr>
          <p:nvPr>
            <p:ph type="title"/>
          </p:nvPr>
        </p:nvSpPr>
        <p:spPr/>
        <p:txBody>
          <a:bodyPr vert="horz" lIns="91440" tIns="45720" rIns="91440" bIns="45720" rtlCol="0" anchor="ctr">
            <a:normAutofit/>
          </a:bodyPr>
          <a:lstStyle/>
          <a:p>
            <a:r>
              <a:rPr lang="en-US">
                <a:solidFill>
                  <a:schemeClr val="bg1"/>
                </a:solidFill>
                <a:cs typeface="Calibri Light"/>
              </a:rPr>
              <a:t>Recommendations and Conclusions</a:t>
            </a:r>
          </a:p>
        </p:txBody>
      </p:sp>
      <p:sp>
        <p:nvSpPr>
          <p:cNvPr id="3" name="Content Placeholder 2">
            <a:extLst>
              <a:ext uri="{FF2B5EF4-FFF2-40B4-BE49-F238E27FC236}">
                <a16:creationId xmlns:a16="http://schemas.microsoft.com/office/drawing/2014/main" id="{9896A393-0E5E-4374-AE20-BEAE9DF4BB76}"/>
              </a:ext>
            </a:extLst>
          </p:cNvPr>
          <p:cNvSpPr>
            <a:spLocks noGrp="1"/>
          </p:cNvSpPr>
          <p:nvPr>
            <p:ph idx="1"/>
          </p:nvPr>
        </p:nvSpPr>
        <p:spPr>
          <a:xfrm>
            <a:off x="838200" y="1515979"/>
            <a:ext cx="10772274" cy="4660984"/>
          </a:xfrm>
        </p:spPr>
        <p:txBody>
          <a:bodyPr vert="horz" lIns="91440" tIns="45720" rIns="91440" bIns="45720" rtlCol="0" anchor="t">
            <a:normAutofit/>
          </a:bodyPr>
          <a:lstStyle/>
          <a:p>
            <a:r>
              <a:rPr lang="en-US">
                <a:solidFill>
                  <a:schemeClr val="bg1"/>
                </a:solidFill>
              </a:rPr>
              <a:t>Scheduling was feasible for a single team and using given constraints</a:t>
            </a:r>
          </a:p>
          <a:p>
            <a:r>
              <a:rPr lang="en-US">
                <a:solidFill>
                  <a:schemeClr val="bg1"/>
                </a:solidFill>
              </a:rPr>
              <a:t>Scheduling was made at the league level and not at team level</a:t>
            </a:r>
          </a:p>
          <a:p>
            <a:r>
              <a:rPr lang="en-US">
                <a:solidFill>
                  <a:schemeClr val="bg1"/>
                </a:solidFill>
              </a:rPr>
              <a:t>Replicating it to other 31 teams will increase the complexity and the constraints involved.</a:t>
            </a:r>
          </a:p>
          <a:p>
            <a:r>
              <a:rPr lang="en-US">
                <a:solidFill>
                  <a:schemeClr val="bg1"/>
                </a:solidFill>
              </a:rPr>
              <a:t>Extrapolating this design for the league would be difficult and would require more time.</a:t>
            </a:r>
          </a:p>
          <a:p>
            <a:endParaRPr lang="en-US">
              <a:solidFill>
                <a:schemeClr val="bg1"/>
              </a:solidFill>
            </a:endParaRPr>
          </a:p>
        </p:txBody>
      </p:sp>
    </p:spTree>
    <p:extLst>
      <p:ext uri="{BB962C8B-B14F-4D97-AF65-F5344CB8AC3E}">
        <p14:creationId xmlns:p14="http://schemas.microsoft.com/office/powerpoint/2010/main" val="16743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32C978-1975-4794-8817-D3B683FF5FA7}"/>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9600" b="1">
                <a:solidFill>
                  <a:schemeClr val="bg1">
                    <a:lumMod val="95000"/>
                    <a:lumOff val="5000"/>
                  </a:schemeClr>
                </a:solidFill>
              </a:rPr>
              <a:t>THANK YOU!</a:t>
            </a:r>
          </a:p>
        </p:txBody>
      </p:sp>
    </p:spTree>
    <p:extLst>
      <p:ext uri="{BB962C8B-B14F-4D97-AF65-F5344CB8AC3E}">
        <p14:creationId xmlns:p14="http://schemas.microsoft.com/office/powerpoint/2010/main" val="12472591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42166-A313-49AF-A952-2E553356579E}"/>
              </a:ext>
            </a:extLst>
          </p:cNvPr>
          <p:cNvSpPr>
            <a:spLocks noGrp="1"/>
          </p:cNvSpPr>
          <p:nvPr>
            <p:ph type="title"/>
          </p:nvPr>
        </p:nvSpPr>
        <p:spPr>
          <a:xfrm>
            <a:off x="838200" y="346075"/>
            <a:ext cx="10515600" cy="1325563"/>
          </a:xfrm>
          <a:noFill/>
        </p:spPr>
        <p:txBody>
          <a:bodyPr/>
          <a:lstStyle/>
          <a:p>
            <a:r>
              <a:rPr lang="en-IN" b="0" i="0">
                <a:solidFill>
                  <a:schemeClr val="bg1"/>
                </a:solidFill>
                <a:effectLst/>
                <a:latin typeface="Google Sans Text"/>
              </a:rPr>
              <a:t>National Football League</a:t>
            </a:r>
            <a:endParaRPr lang="en-CA">
              <a:solidFill>
                <a:schemeClr val="bg1"/>
              </a:solidFill>
            </a:endParaRPr>
          </a:p>
        </p:txBody>
      </p:sp>
      <p:graphicFrame>
        <p:nvGraphicFramePr>
          <p:cNvPr id="4" name="Diagram 3">
            <a:extLst>
              <a:ext uri="{FF2B5EF4-FFF2-40B4-BE49-F238E27FC236}">
                <a16:creationId xmlns:a16="http://schemas.microsoft.com/office/drawing/2014/main" id="{DC29E1D6-C3D2-45DF-8869-31F5D88F5FAD}"/>
              </a:ext>
            </a:extLst>
          </p:cNvPr>
          <p:cNvGraphicFramePr/>
          <p:nvPr>
            <p:extLst>
              <p:ext uri="{D42A27DB-BD31-4B8C-83A1-F6EECF244321}">
                <p14:modId xmlns:p14="http://schemas.microsoft.com/office/powerpoint/2010/main" val="4246188264"/>
              </p:ext>
            </p:extLst>
          </p:nvPr>
        </p:nvGraphicFramePr>
        <p:xfrm>
          <a:off x="589783" y="1797763"/>
          <a:ext cx="10515600" cy="4508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attle Seahawks Logo PNG Transparent &amp;amp; SVG Vector - Freebie Supply">
            <a:extLst>
              <a:ext uri="{FF2B5EF4-FFF2-40B4-BE49-F238E27FC236}">
                <a16:creationId xmlns:a16="http://schemas.microsoft.com/office/drawing/2014/main" id="{8C18E8C6-9B04-42EE-81B0-8A7FAF549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447" y="4653854"/>
            <a:ext cx="1146538" cy="46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46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ootball on green playing field">
            <a:extLst>
              <a:ext uri="{FF2B5EF4-FFF2-40B4-BE49-F238E27FC236}">
                <a16:creationId xmlns:a16="http://schemas.microsoft.com/office/drawing/2014/main" id="{2882DF1A-4C84-4057-8941-8310792E0908}"/>
              </a:ext>
            </a:extLst>
          </p:cNvPr>
          <p:cNvPicPr>
            <a:picLocks noChangeAspect="1"/>
          </p:cNvPicPr>
          <p:nvPr/>
        </p:nvPicPr>
        <p:blipFill rotWithShape="1">
          <a:blip r:embed="rId3"/>
          <a:srcRect r="21409" b="-1"/>
          <a:stretch/>
        </p:blipFill>
        <p:spPr>
          <a:xfrm>
            <a:off x="4117521" y="10"/>
            <a:ext cx="8074479" cy="6857990"/>
          </a:xfrm>
          <a:prstGeom prst="rect">
            <a:avLst/>
          </a:prstGeom>
        </p:spPr>
      </p:pic>
      <p:sp>
        <p:nvSpPr>
          <p:cNvPr id="86" name="Freeform: Shape 2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3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B0AB82-227B-49CC-80D1-0CF42D1FA5DE}"/>
              </a:ext>
            </a:extLst>
          </p:cNvPr>
          <p:cNvSpPr>
            <a:spLocks noGrp="1"/>
          </p:cNvSpPr>
          <p:nvPr>
            <p:ph type="title"/>
          </p:nvPr>
        </p:nvSpPr>
        <p:spPr>
          <a:xfrm>
            <a:off x="804672" y="365125"/>
            <a:ext cx="5266155" cy="1325563"/>
          </a:xfrm>
        </p:spPr>
        <p:txBody>
          <a:bodyPr>
            <a:normAutofit/>
          </a:bodyPr>
          <a:lstStyle/>
          <a:p>
            <a:r>
              <a:rPr lang="en-US">
                <a:cs typeface="Calibri Light"/>
              </a:rPr>
              <a:t>Scope</a:t>
            </a:r>
            <a:endParaRPr lang="en-US"/>
          </a:p>
        </p:txBody>
      </p:sp>
      <p:sp>
        <p:nvSpPr>
          <p:cNvPr id="3" name="Content Placeholder 2">
            <a:extLst>
              <a:ext uri="{FF2B5EF4-FFF2-40B4-BE49-F238E27FC236}">
                <a16:creationId xmlns:a16="http://schemas.microsoft.com/office/drawing/2014/main" id="{80CE488E-23DA-49A9-A846-45442BB2DAC0}"/>
              </a:ext>
            </a:extLst>
          </p:cNvPr>
          <p:cNvSpPr>
            <a:spLocks noGrp="1"/>
          </p:cNvSpPr>
          <p:nvPr>
            <p:ph idx="1"/>
          </p:nvPr>
        </p:nvSpPr>
        <p:spPr>
          <a:xfrm>
            <a:off x="327431" y="1438657"/>
            <a:ext cx="5793744" cy="5054218"/>
          </a:xfrm>
        </p:spPr>
        <p:txBody>
          <a:bodyPr vert="horz" lIns="91440" tIns="45720" rIns="91440" bIns="45720" rtlCol="0">
            <a:normAutofit/>
          </a:bodyPr>
          <a:lstStyle/>
          <a:p>
            <a:r>
              <a:rPr lang="en-US" sz="2000">
                <a:cs typeface="Calibri"/>
              </a:rPr>
              <a:t>NFL uses integer programming to create the schedule since 2013</a:t>
            </a:r>
          </a:p>
          <a:p>
            <a:r>
              <a:rPr lang="en-US" sz="2000">
                <a:cs typeface="Calibri"/>
              </a:rPr>
              <a:t>This is considered an incredibly complex and scrutinized problem</a:t>
            </a:r>
          </a:p>
          <a:p>
            <a:r>
              <a:rPr lang="en-US" sz="2000">
                <a:cs typeface="Calibri"/>
              </a:rPr>
              <a:t>Challenges: </a:t>
            </a:r>
          </a:p>
          <a:p>
            <a:pPr lvl="1"/>
            <a:r>
              <a:rPr lang="en-US" sz="1600">
                <a:cs typeface="Calibri"/>
              </a:rPr>
              <a:t>824 trillion game combinations</a:t>
            </a:r>
          </a:p>
          <a:p>
            <a:endParaRPr lang="en-US" sz="2000">
              <a:cs typeface="Calibri"/>
            </a:endParaRPr>
          </a:p>
          <a:p>
            <a:endParaRPr lang="en-US" sz="2000">
              <a:cs typeface="Calibri"/>
            </a:endParaRPr>
          </a:p>
          <a:p>
            <a:endParaRPr lang="en-US" sz="2000">
              <a:cs typeface="Calibri"/>
            </a:endParaRPr>
          </a:p>
          <a:p>
            <a:endParaRPr lang="en-US" sz="2000">
              <a:cs typeface="Calibri"/>
            </a:endParaRPr>
          </a:p>
          <a:p>
            <a:r>
              <a:rPr lang="en-US" sz="2000">
                <a:cs typeface="Calibri"/>
              </a:rPr>
              <a:t>Takes the NFL 12 weeks each year to create the schedule</a:t>
            </a:r>
          </a:p>
          <a:p>
            <a:r>
              <a:rPr lang="en-US" sz="2000" b="1"/>
              <a:t>Goal: determine season schedule (game days, opponents, bye-week) for  the Seattle Seahawks. </a:t>
            </a:r>
            <a:endParaRPr lang="en-US" sz="2000">
              <a:cs typeface="Calibri"/>
            </a:endParaRPr>
          </a:p>
          <a:p>
            <a:pPr marL="0" indent="0">
              <a:buNone/>
            </a:pPr>
            <a:endParaRPr lang="en-US" sz="1400">
              <a:cs typeface="Calibri"/>
            </a:endParaRPr>
          </a:p>
        </p:txBody>
      </p:sp>
      <p:sp>
        <p:nvSpPr>
          <p:cNvPr id="8" name="TextBox 7">
            <a:extLst>
              <a:ext uri="{FF2B5EF4-FFF2-40B4-BE49-F238E27FC236}">
                <a16:creationId xmlns:a16="http://schemas.microsoft.com/office/drawing/2014/main" id="{4FB7C4A2-E763-405E-ADAA-C9FB148B590F}"/>
              </a:ext>
            </a:extLst>
          </p:cNvPr>
          <p:cNvSpPr txBox="1"/>
          <p:nvPr/>
        </p:nvSpPr>
        <p:spPr>
          <a:xfrm>
            <a:off x="327431" y="3382061"/>
            <a:ext cx="5793744" cy="2185214"/>
          </a:xfrm>
          <a:prstGeom prst="rect">
            <a:avLst/>
          </a:prstGeom>
          <a:noFill/>
        </p:spPr>
        <p:txBody>
          <a:bodyPr wrap="square" numCol="2">
            <a:spAutoFit/>
          </a:bodyPr>
          <a:lstStyle/>
          <a:p>
            <a:pPr marL="742950" lvl="1" indent="-285750">
              <a:buFont typeface="Arial" panose="020B0604020202020204" pitchFamily="34" charset="0"/>
              <a:buChar char="•"/>
            </a:pPr>
            <a:r>
              <a:rPr lang="en-US" sz="1500">
                <a:cs typeface="Calibri"/>
              </a:rPr>
              <a:t>Objective function variations:</a:t>
            </a:r>
          </a:p>
          <a:p>
            <a:pPr marL="1200150" lvl="2" indent="-285750">
              <a:buFont typeface="Arial" panose="020B0604020202020204" pitchFamily="34" charset="0"/>
              <a:buChar char="•"/>
            </a:pPr>
            <a:r>
              <a:rPr lang="en-US" sz="1300">
                <a:cs typeface="Calibri"/>
              </a:rPr>
              <a:t>Maximize game value (expected revenue)</a:t>
            </a:r>
          </a:p>
          <a:p>
            <a:pPr marL="1200150" lvl="2" indent="-285750">
              <a:buFont typeface="Arial" panose="020B0604020202020204" pitchFamily="34" charset="0"/>
              <a:buChar char="•"/>
            </a:pPr>
            <a:r>
              <a:rPr lang="en-US" sz="1300">
                <a:cs typeface="Calibri"/>
              </a:rPr>
              <a:t>Maximize viewership</a:t>
            </a:r>
          </a:p>
          <a:p>
            <a:pPr marL="1200150" lvl="2" indent="-285750">
              <a:buFont typeface="Arial" panose="020B0604020202020204" pitchFamily="34" charset="0"/>
              <a:buChar char="•"/>
            </a:pPr>
            <a:r>
              <a:rPr lang="en-US" sz="1300">
                <a:cs typeface="Calibri"/>
              </a:rPr>
              <a:t>Maximize fairness</a:t>
            </a:r>
          </a:p>
          <a:p>
            <a:pPr marL="1200150" lvl="2" indent="-285750">
              <a:buFont typeface="Arial" panose="020B0604020202020204" pitchFamily="34" charset="0"/>
              <a:buChar char="•"/>
            </a:pPr>
            <a:r>
              <a:rPr lang="en-US" sz="1300">
                <a:cs typeface="Calibri"/>
              </a:rPr>
              <a:t>Minimize travel costs</a:t>
            </a:r>
          </a:p>
          <a:p>
            <a:pPr marL="1200150" lvl="2" indent="-285750">
              <a:buFont typeface="Arial" panose="020B0604020202020204" pitchFamily="34" charset="0"/>
              <a:buChar char="•"/>
            </a:pPr>
            <a:r>
              <a:rPr lang="en-US" sz="1300">
                <a:cs typeface="Calibri"/>
              </a:rPr>
              <a:t>And more…</a:t>
            </a:r>
          </a:p>
          <a:p>
            <a:pPr marL="1200150" lvl="2" indent="-285750">
              <a:buFont typeface="Arial" panose="020B0604020202020204" pitchFamily="34" charset="0"/>
              <a:buChar char="•"/>
            </a:pPr>
            <a:endParaRPr lang="en-US" sz="1400">
              <a:cs typeface="Calibri"/>
            </a:endParaRPr>
          </a:p>
          <a:p>
            <a:pPr lvl="2"/>
            <a:endParaRPr lang="en-US" sz="1400">
              <a:cs typeface="Calibri"/>
            </a:endParaRPr>
          </a:p>
          <a:p>
            <a:pPr marL="742950" lvl="1" indent="-285750">
              <a:buFont typeface="Arial" panose="020B0604020202020204" pitchFamily="34" charset="0"/>
              <a:buChar char="•"/>
            </a:pPr>
            <a:r>
              <a:rPr lang="en-US" sz="1500">
                <a:cs typeface="Calibri"/>
              </a:rPr>
              <a:t>Thousands of constraints (and increasing)</a:t>
            </a:r>
          </a:p>
          <a:p>
            <a:pPr marL="1200150" lvl="2" indent="-285750">
              <a:buFont typeface="Arial" panose="020B0604020202020204" pitchFamily="34" charset="0"/>
              <a:buChar char="•"/>
            </a:pPr>
            <a:r>
              <a:rPr lang="en-US" sz="1300">
                <a:cs typeface="Calibri"/>
              </a:rPr>
              <a:t>Stadium availability</a:t>
            </a:r>
          </a:p>
          <a:p>
            <a:pPr marL="1200150" lvl="2" indent="-285750">
              <a:buFont typeface="Arial" panose="020B0604020202020204" pitchFamily="34" charset="0"/>
              <a:buChar char="•"/>
            </a:pPr>
            <a:r>
              <a:rPr lang="en-US" sz="1300">
                <a:cs typeface="Calibri"/>
              </a:rPr>
              <a:t>Travel considerations</a:t>
            </a:r>
          </a:p>
          <a:p>
            <a:pPr marL="1200150" lvl="2" indent="-285750">
              <a:buFont typeface="Arial" panose="020B0604020202020204" pitchFamily="34" charset="0"/>
              <a:buChar char="•"/>
            </a:pPr>
            <a:r>
              <a:rPr lang="en-US" sz="1300">
                <a:cs typeface="Calibri"/>
              </a:rPr>
              <a:t>Competitive equity</a:t>
            </a:r>
          </a:p>
          <a:p>
            <a:pPr marL="1200150" lvl="2" indent="-285750">
              <a:buFont typeface="Arial" panose="020B0604020202020204" pitchFamily="34" charset="0"/>
              <a:buChar char="•"/>
            </a:pPr>
            <a:r>
              <a:rPr lang="en-US" sz="1300">
                <a:cs typeface="Calibri"/>
              </a:rPr>
              <a:t>Internal rules</a:t>
            </a:r>
          </a:p>
        </p:txBody>
      </p:sp>
    </p:spTree>
    <p:extLst>
      <p:ext uri="{BB962C8B-B14F-4D97-AF65-F5344CB8AC3E}">
        <p14:creationId xmlns:p14="http://schemas.microsoft.com/office/powerpoint/2010/main" val="298505287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F86F85EA-613C-4D7C-8F12-07698B33C657}"/>
              </a:ext>
            </a:extLst>
          </p:cNvPr>
          <p:cNvGraphicFramePr>
            <a:graphicFrameLocks noGrp="1"/>
          </p:cNvGraphicFramePr>
          <p:nvPr>
            <p:extLst>
              <p:ext uri="{D42A27DB-BD31-4B8C-83A1-F6EECF244321}">
                <p14:modId xmlns:p14="http://schemas.microsoft.com/office/powerpoint/2010/main" val="1212385834"/>
              </p:ext>
            </p:extLst>
          </p:nvPr>
        </p:nvGraphicFramePr>
        <p:xfrm>
          <a:off x="477012" y="480060"/>
          <a:ext cx="11237975" cy="5913216"/>
        </p:xfrm>
        <a:graphic>
          <a:graphicData uri="http://schemas.openxmlformats.org/drawingml/2006/table">
            <a:tbl>
              <a:tblPr firstRow="1" bandRow="1">
                <a:tableStyleId>{5940675A-B579-460E-94D1-54222C63F5DA}</a:tableStyleId>
              </a:tblPr>
              <a:tblGrid>
                <a:gridCol w="1148571">
                  <a:extLst>
                    <a:ext uri="{9D8B030D-6E8A-4147-A177-3AD203B41FA5}">
                      <a16:colId xmlns:a16="http://schemas.microsoft.com/office/drawing/2014/main" val="4102747566"/>
                    </a:ext>
                  </a:extLst>
                </a:gridCol>
                <a:gridCol w="1295499">
                  <a:extLst>
                    <a:ext uri="{9D8B030D-6E8A-4147-A177-3AD203B41FA5}">
                      <a16:colId xmlns:a16="http://schemas.microsoft.com/office/drawing/2014/main" val="2133709092"/>
                    </a:ext>
                  </a:extLst>
                </a:gridCol>
                <a:gridCol w="1132673">
                  <a:extLst>
                    <a:ext uri="{9D8B030D-6E8A-4147-A177-3AD203B41FA5}">
                      <a16:colId xmlns:a16="http://schemas.microsoft.com/office/drawing/2014/main" val="3296506138"/>
                    </a:ext>
                  </a:extLst>
                </a:gridCol>
                <a:gridCol w="1173649">
                  <a:extLst>
                    <a:ext uri="{9D8B030D-6E8A-4147-A177-3AD203B41FA5}">
                      <a16:colId xmlns:a16="http://schemas.microsoft.com/office/drawing/2014/main" val="1173486544"/>
                    </a:ext>
                  </a:extLst>
                </a:gridCol>
                <a:gridCol w="1193200">
                  <a:extLst>
                    <a:ext uri="{9D8B030D-6E8A-4147-A177-3AD203B41FA5}">
                      <a16:colId xmlns:a16="http://schemas.microsoft.com/office/drawing/2014/main" val="595402690"/>
                    </a:ext>
                  </a:extLst>
                </a:gridCol>
                <a:gridCol w="1207417">
                  <a:extLst>
                    <a:ext uri="{9D8B030D-6E8A-4147-A177-3AD203B41FA5}">
                      <a16:colId xmlns:a16="http://schemas.microsoft.com/office/drawing/2014/main" val="1923021237"/>
                    </a:ext>
                  </a:extLst>
                </a:gridCol>
                <a:gridCol w="1203158">
                  <a:extLst>
                    <a:ext uri="{9D8B030D-6E8A-4147-A177-3AD203B41FA5}">
                      <a16:colId xmlns:a16="http://schemas.microsoft.com/office/drawing/2014/main" val="1300579791"/>
                    </a:ext>
                  </a:extLst>
                </a:gridCol>
                <a:gridCol w="1347537">
                  <a:extLst>
                    <a:ext uri="{9D8B030D-6E8A-4147-A177-3AD203B41FA5}">
                      <a16:colId xmlns:a16="http://schemas.microsoft.com/office/drawing/2014/main" val="1069590812"/>
                    </a:ext>
                  </a:extLst>
                </a:gridCol>
                <a:gridCol w="1536271">
                  <a:extLst>
                    <a:ext uri="{9D8B030D-6E8A-4147-A177-3AD203B41FA5}">
                      <a16:colId xmlns:a16="http://schemas.microsoft.com/office/drawing/2014/main" val="1732091871"/>
                    </a:ext>
                  </a:extLst>
                </a:gridCol>
              </a:tblGrid>
              <a:tr h="307759">
                <a:tc>
                  <a:txBody>
                    <a:bodyPr/>
                    <a:lstStyle/>
                    <a:p>
                      <a:pPr marL="0" algn="ctr" defTabSz="914400" rtl="0" eaLnBrk="1" latinLnBrk="0" hangingPunct="1"/>
                      <a:r>
                        <a:rPr lang="en-CA" sz="1400" b="1" kern="1200">
                          <a:solidFill>
                            <a:schemeClr val="tx1"/>
                          </a:solidFill>
                          <a:latin typeface="+mn-lt"/>
                          <a:ea typeface="+mn-ea"/>
                          <a:cs typeface="+mn-cs"/>
                        </a:rPr>
                        <a:t>Week / 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Monday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Tuesday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Wednesday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Thursday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Friday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Saturday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Sunday</a:t>
                      </a:r>
                    </a:p>
                  </a:txBody>
                  <a:tcPr marL="59065" marR="59065" marT="29533" marB="29533"/>
                </a:tc>
                <a:tc>
                  <a:txBody>
                    <a:bodyPr/>
                    <a:lstStyle/>
                    <a:p>
                      <a:pPr marL="0" algn="ctr" defTabSz="914400" rtl="0" eaLnBrk="1" latinLnBrk="0" hangingPunct="1"/>
                      <a:r>
                        <a:rPr lang="en-CA" sz="1400" b="1" kern="1200">
                          <a:solidFill>
                            <a:schemeClr val="tx1"/>
                          </a:solidFill>
                          <a:latin typeface="+mn-lt"/>
                          <a:ea typeface="+mn-ea"/>
                          <a:cs typeface="+mn-cs"/>
                        </a:rPr>
                        <a:t>Team</a:t>
                      </a:r>
                    </a:p>
                  </a:txBody>
                  <a:tcPr marL="59065" marR="59065" marT="29533" marB="29533"/>
                </a:tc>
                <a:extLst>
                  <a:ext uri="{0D108BD9-81ED-4DB2-BD59-A6C34878D82A}">
                    <a16:rowId xmlns:a16="http://schemas.microsoft.com/office/drawing/2014/main" val="3831154228"/>
                  </a:ext>
                </a:extLst>
              </a:tr>
              <a:tr h="307759">
                <a:tc>
                  <a:txBody>
                    <a:bodyPr/>
                    <a:lstStyle/>
                    <a:p>
                      <a:pPr algn="ctr"/>
                      <a:r>
                        <a:rPr lang="en-CA" sz="1600" b="1"/>
                        <a:t>1</a:t>
                      </a:r>
                    </a:p>
                  </a:txBody>
                  <a:tcPr marL="59065" marR="59065" marT="29533" marB="29533"/>
                </a:tc>
                <a:tc>
                  <a:txBody>
                    <a:bodyPr/>
                    <a:lstStyle/>
                    <a:p>
                      <a:pPr algn="ctr"/>
                      <a:r>
                        <a:rPr lang="en-CA" sz="1600"/>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2224779281"/>
                  </a:ext>
                </a:extLst>
              </a:tr>
              <a:tr h="307759">
                <a:tc>
                  <a:txBody>
                    <a:bodyPr/>
                    <a:lstStyle/>
                    <a:p>
                      <a:pPr algn="ctr"/>
                      <a:r>
                        <a:rPr lang="en-CA" sz="1600" b="1"/>
                        <a:t>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3130861841"/>
                  </a:ext>
                </a:extLst>
              </a:tr>
              <a:tr h="307759">
                <a:tc>
                  <a:txBody>
                    <a:bodyPr/>
                    <a:lstStyle/>
                    <a:p>
                      <a:pPr algn="ctr"/>
                      <a:r>
                        <a:rPr lang="en-CA" sz="1600" b="1"/>
                        <a:t>3</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2885179200"/>
                  </a:ext>
                </a:extLst>
              </a:tr>
              <a:tr h="307759">
                <a:tc>
                  <a:txBody>
                    <a:bodyPr/>
                    <a:lstStyle/>
                    <a:p>
                      <a:pPr algn="ctr"/>
                      <a:r>
                        <a:rPr lang="en-CA" sz="1600" b="1"/>
                        <a:t>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145463125"/>
                  </a:ext>
                </a:extLst>
              </a:tr>
              <a:tr h="307759">
                <a:tc>
                  <a:txBody>
                    <a:bodyPr/>
                    <a:lstStyle/>
                    <a:p>
                      <a:pPr algn="ctr"/>
                      <a:r>
                        <a:rPr lang="en-CA" sz="1600" b="1"/>
                        <a:t>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701254580"/>
                  </a:ext>
                </a:extLst>
              </a:tr>
              <a:tr h="307759">
                <a:tc>
                  <a:txBody>
                    <a:bodyPr/>
                    <a:lstStyle/>
                    <a:p>
                      <a:pPr algn="ctr"/>
                      <a:r>
                        <a:rPr lang="en-CA" sz="1600" b="1"/>
                        <a:t>6</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984528701"/>
                  </a:ext>
                </a:extLst>
              </a:tr>
              <a:tr h="307759">
                <a:tc>
                  <a:txBody>
                    <a:bodyPr/>
                    <a:lstStyle/>
                    <a:p>
                      <a:pPr algn="ctr"/>
                      <a:r>
                        <a:rPr lang="en-CA" sz="1600" b="1"/>
                        <a:t>7</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4187797512"/>
                  </a:ext>
                </a:extLst>
              </a:tr>
              <a:tr h="307759">
                <a:tc>
                  <a:txBody>
                    <a:bodyPr/>
                    <a:lstStyle/>
                    <a:p>
                      <a:pPr algn="ctr"/>
                      <a:r>
                        <a:rPr lang="en-CA" sz="1600" b="1"/>
                        <a:t>8</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3134209542"/>
                  </a:ext>
                </a:extLst>
              </a:tr>
              <a:tr h="307759">
                <a:tc>
                  <a:txBody>
                    <a:bodyPr/>
                    <a:lstStyle/>
                    <a:p>
                      <a:pPr algn="ctr"/>
                      <a:r>
                        <a:rPr lang="en-CA" sz="1600" b="1"/>
                        <a:t>9</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2883422759"/>
                  </a:ext>
                </a:extLst>
              </a:tr>
              <a:tr h="332986">
                <a:tc>
                  <a:txBody>
                    <a:bodyPr/>
                    <a:lstStyle/>
                    <a:p>
                      <a:pPr algn="ctr"/>
                      <a:r>
                        <a:rPr lang="en-CA" sz="1600" b="1"/>
                        <a:t>10</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848690153"/>
                  </a:ext>
                </a:extLst>
              </a:tr>
              <a:tr h="332986">
                <a:tc>
                  <a:txBody>
                    <a:bodyPr/>
                    <a:lstStyle/>
                    <a:p>
                      <a:pPr algn="ctr"/>
                      <a:r>
                        <a:rPr lang="en-CA" sz="1600" b="1"/>
                        <a:t>11</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880443770"/>
                  </a:ext>
                </a:extLst>
              </a:tr>
              <a:tr h="307759">
                <a:tc>
                  <a:txBody>
                    <a:bodyPr/>
                    <a:lstStyle/>
                    <a:p>
                      <a:pPr algn="ctr"/>
                      <a:r>
                        <a:rPr lang="en-CA" sz="1600" b="1"/>
                        <a:t>12</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861064160"/>
                  </a:ext>
                </a:extLst>
              </a:tr>
              <a:tr h="307759">
                <a:tc>
                  <a:txBody>
                    <a:bodyPr/>
                    <a:lstStyle/>
                    <a:p>
                      <a:pPr algn="ctr"/>
                      <a:r>
                        <a:rPr lang="en-CA" sz="1600" b="1"/>
                        <a:t>13</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714040685"/>
                  </a:ext>
                </a:extLst>
              </a:tr>
              <a:tr h="307759">
                <a:tc>
                  <a:txBody>
                    <a:bodyPr/>
                    <a:lstStyle/>
                    <a:p>
                      <a:pPr algn="ctr"/>
                      <a:r>
                        <a:rPr lang="en-CA" sz="1600" b="1"/>
                        <a:t>14</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2750434403"/>
                  </a:ext>
                </a:extLst>
              </a:tr>
              <a:tr h="307759">
                <a:tc>
                  <a:txBody>
                    <a:bodyPr/>
                    <a:lstStyle/>
                    <a:p>
                      <a:pPr algn="ctr"/>
                      <a:r>
                        <a:rPr lang="en-CA" sz="1600" b="1"/>
                        <a:t>15</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787262351"/>
                  </a:ext>
                </a:extLst>
              </a:tr>
              <a:tr h="307759">
                <a:tc>
                  <a:txBody>
                    <a:bodyPr/>
                    <a:lstStyle/>
                    <a:p>
                      <a:pPr algn="ctr"/>
                      <a:r>
                        <a:rPr lang="en-CA" sz="1600" b="1"/>
                        <a:t>16</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3077561594"/>
                  </a:ext>
                </a:extLst>
              </a:tr>
              <a:tr h="323100">
                <a:tc>
                  <a:txBody>
                    <a:bodyPr/>
                    <a:lstStyle/>
                    <a:p>
                      <a:pPr algn="ctr"/>
                      <a:r>
                        <a:rPr lang="en-CA" sz="1600" b="1"/>
                        <a:t>17</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2122206645"/>
                  </a:ext>
                </a:extLst>
              </a:tr>
              <a:tr h="307759">
                <a:tc>
                  <a:txBody>
                    <a:bodyPr/>
                    <a:lstStyle/>
                    <a:p>
                      <a:pPr algn="ctr"/>
                      <a:r>
                        <a:rPr lang="en-CA" sz="1600" b="1"/>
                        <a:t>18</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prstClr val="black"/>
                          </a:solidFill>
                          <a:effectLst/>
                          <a:uLnTx/>
                          <a:uFillTx/>
                          <a:latin typeface="Calibri" panose="020F0502020204030204"/>
                          <a:ea typeface="+mn-ea"/>
                          <a:cs typeface="+mn-cs"/>
                        </a:rPr>
                        <a:t>?</a:t>
                      </a:r>
                    </a:p>
                  </a:txBody>
                  <a:tcPr marL="59065" marR="59065" marT="29533" marB="29533">
                    <a:noFill/>
                  </a:tcPr>
                </a:tc>
                <a:extLst>
                  <a:ext uri="{0D108BD9-81ED-4DB2-BD59-A6C34878D82A}">
                    <a16:rowId xmlns:a16="http://schemas.microsoft.com/office/drawing/2014/main" val="1607068500"/>
                  </a:ext>
                </a:extLst>
              </a:tr>
            </a:tbl>
          </a:graphicData>
        </a:graphic>
      </p:graphicFrame>
    </p:spTree>
    <p:extLst>
      <p:ext uri="{BB962C8B-B14F-4D97-AF65-F5344CB8AC3E}">
        <p14:creationId xmlns:p14="http://schemas.microsoft.com/office/powerpoint/2010/main" val="232426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26" name="Rectangle 1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ee the source image">
            <a:extLst>
              <a:ext uri="{FF2B5EF4-FFF2-40B4-BE49-F238E27FC236}">
                <a16:creationId xmlns:a16="http://schemas.microsoft.com/office/drawing/2014/main" id="{EC459294-3E22-4EE8-B70F-4168453EA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8181"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327" name="Rectangle 1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764FA3-C85D-4E4D-91C7-EDFAACE15F60}"/>
              </a:ext>
            </a:extLst>
          </p:cNvPr>
          <p:cNvSpPr>
            <a:spLocks noGrp="1"/>
          </p:cNvSpPr>
          <p:nvPr>
            <p:ph type="ctrTitle"/>
          </p:nvPr>
        </p:nvSpPr>
        <p:spPr>
          <a:xfrm>
            <a:off x="477981" y="1122363"/>
            <a:ext cx="4023360" cy="3204134"/>
          </a:xfrm>
        </p:spPr>
        <p:txBody>
          <a:bodyPr anchor="b">
            <a:normAutofit/>
          </a:bodyPr>
          <a:lstStyle/>
          <a:p>
            <a:pPr algn="l"/>
            <a:r>
              <a:rPr lang="en-CA" sz="4800"/>
              <a:t>Problem Formulation</a:t>
            </a:r>
          </a:p>
        </p:txBody>
      </p:sp>
      <p:sp>
        <p:nvSpPr>
          <p:cNvPr id="11328" name="Rectangle 1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329" name="Rectangle 1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2186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0F3F-86E3-4A11-8CAE-DF4E525C0879}"/>
              </a:ext>
            </a:extLst>
          </p:cNvPr>
          <p:cNvSpPr>
            <a:spLocks noGrp="1"/>
          </p:cNvSpPr>
          <p:nvPr>
            <p:ph type="title"/>
          </p:nvPr>
        </p:nvSpPr>
        <p:spPr/>
        <p:txBody>
          <a:bodyPr/>
          <a:lstStyle/>
          <a:p>
            <a:r>
              <a:rPr lang="en-US">
                <a:cs typeface="Calibri Light"/>
              </a:rPr>
              <a:t>Decision Variables </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9233C9-9BDF-45B6-9655-EC2D9119057B}"/>
                  </a:ext>
                </a:extLst>
              </p:cNvPr>
              <p:cNvSpPr>
                <a:spLocks noGrp="1"/>
              </p:cNvSpPr>
              <p:nvPr>
                <p:ph idx="1"/>
              </p:nvPr>
            </p:nvSpPr>
            <p:spPr>
              <a:xfrm>
                <a:off x="838200" y="1456293"/>
                <a:ext cx="10515600" cy="1059618"/>
              </a:xfrm>
            </p:spPr>
            <p:txBody>
              <a:bodyPr vert="horz" lIns="91440" tIns="45720" rIns="91440" bIns="45720" rtlCol="0" anchor="t">
                <a:normAutofit/>
              </a:bodyPr>
              <a:lstStyle/>
              <a:p>
                <a14:m>
                  <m:oMath xmlns:m="http://schemas.openxmlformats.org/officeDocument/2006/math">
                    <m:sSub>
                      <m:sSubPr>
                        <m:ctrlPr>
                          <a:rPr lang="en-US" sz="2800" i="1" smtClean="0">
                            <a:latin typeface="Cambria Math" panose="02040503050406030204" pitchFamily="18" charset="0"/>
                            <a:cs typeface="Calibri"/>
                          </a:rPr>
                        </m:ctrlPr>
                      </m:sSubPr>
                      <m:e>
                        <m:r>
                          <a:rPr lang="en-US" sz="2800" b="0" i="1" smtClean="0">
                            <a:latin typeface="Cambria Math" panose="02040503050406030204" pitchFamily="18" charset="0"/>
                            <a:cs typeface="Calibri"/>
                          </a:rPr>
                          <m:t>𝑋</m:t>
                        </m:r>
                      </m:e>
                      <m:sub>
                        <m:r>
                          <a:rPr lang="en-US" sz="2800" i="1">
                            <a:latin typeface="Cambria Math" panose="02040503050406030204" pitchFamily="18" charset="0"/>
                            <a:cs typeface="Calibri"/>
                          </a:rPr>
                          <m:t>𝑖𝑗</m:t>
                        </m:r>
                      </m:sub>
                    </m:sSub>
                  </m:oMath>
                </a14:m>
                <a:r>
                  <a:rPr lang="en-US"/>
                  <a:t> (binary) game </a:t>
                </a:r>
                <a:r>
                  <a:rPr lang="en-US">
                    <a:solidFill>
                      <a:srgbClr val="C00000"/>
                    </a:solidFill>
                  </a:rPr>
                  <a:t>played/not played </a:t>
                </a:r>
                <a:r>
                  <a:rPr lang="en-US"/>
                  <a:t>on week </a:t>
                </a:r>
                <a:r>
                  <a:rPr lang="en-US" err="1"/>
                  <a:t>i</a:t>
                </a:r>
                <a:r>
                  <a:rPr lang="en-US"/>
                  <a:t> (from 1-18) on day j (from Monday to Sunday)</a:t>
                </a:r>
              </a:p>
            </p:txBody>
          </p:sp>
        </mc:Choice>
        <mc:Fallback>
          <p:sp>
            <p:nvSpPr>
              <p:cNvPr id="3" name="Content Placeholder 2">
                <a:extLst>
                  <a:ext uri="{FF2B5EF4-FFF2-40B4-BE49-F238E27FC236}">
                    <a16:creationId xmlns:a16="http://schemas.microsoft.com/office/drawing/2014/main" id="{BF9233C9-9BDF-45B6-9655-EC2D9119057B}"/>
                  </a:ext>
                </a:extLst>
              </p:cNvPr>
              <p:cNvSpPr>
                <a:spLocks noGrp="1" noRot="1" noChangeAspect="1" noMove="1" noResize="1" noEditPoints="1" noAdjustHandles="1" noChangeArrowheads="1" noChangeShapeType="1" noTextEdit="1"/>
              </p:cNvSpPr>
              <p:nvPr>
                <p:ph idx="1"/>
              </p:nvPr>
            </p:nvSpPr>
            <p:spPr>
              <a:xfrm>
                <a:off x="838200" y="1456293"/>
                <a:ext cx="10515600" cy="1059618"/>
              </a:xfrm>
              <a:blipFill>
                <a:blip r:embed="rId3"/>
                <a:stretch>
                  <a:fillRect t="-8621" b="-575"/>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D1638052-5F33-4AE3-8D18-B84914CB76AE}"/>
              </a:ext>
            </a:extLst>
          </p:cNvPr>
          <p:cNvSpPr/>
          <p:nvPr/>
        </p:nvSpPr>
        <p:spPr>
          <a:xfrm>
            <a:off x="2362940" y="3064567"/>
            <a:ext cx="7466120" cy="3169329"/>
          </a:xfrm>
          <a:prstGeom prst="bracketPair">
            <a:avLst/>
          </a:prstGeom>
          <a:noFill/>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TextBox 4">
            <a:extLst>
              <a:ext uri="{FF2B5EF4-FFF2-40B4-BE49-F238E27FC236}">
                <a16:creationId xmlns:a16="http://schemas.microsoft.com/office/drawing/2014/main" id="{116056CB-4CB3-4B7E-9724-C5553423368F}"/>
              </a:ext>
            </a:extLst>
          </p:cNvPr>
          <p:cNvSpPr txBox="1"/>
          <p:nvPr/>
        </p:nvSpPr>
        <p:spPr>
          <a:xfrm>
            <a:off x="838200" y="3408118"/>
            <a:ext cx="1145220" cy="369332"/>
          </a:xfrm>
          <a:prstGeom prst="rect">
            <a:avLst/>
          </a:prstGeom>
          <a:noFill/>
        </p:spPr>
        <p:txBody>
          <a:bodyPr wrap="square" rtlCol="0">
            <a:spAutoFit/>
          </a:bodyPr>
          <a:lstStyle/>
          <a:p>
            <a:pPr algn="ctr"/>
            <a:r>
              <a:rPr lang="en-CA"/>
              <a:t>Week 1</a:t>
            </a:r>
          </a:p>
        </p:txBody>
      </p:sp>
      <p:sp>
        <p:nvSpPr>
          <p:cNvPr id="6" name="TextBox 5">
            <a:extLst>
              <a:ext uri="{FF2B5EF4-FFF2-40B4-BE49-F238E27FC236}">
                <a16:creationId xmlns:a16="http://schemas.microsoft.com/office/drawing/2014/main" id="{505D09FE-A983-4F99-96B1-E6BBD3F4821E}"/>
              </a:ext>
            </a:extLst>
          </p:cNvPr>
          <p:cNvSpPr txBox="1"/>
          <p:nvPr/>
        </p:nvSpPr>
        <p:spPr>
          <a:xfrm>
            <a:off x="838200" y="5495850"/>
            <a:ext cx="1145220" cy="369332"/>
          </a:xfrm>
          <a:prstGeom prst="rect">
            <a:avLst/>
          </a:prstGeom>
          <a:noFill/>
        </p:spPr>
        <p:txBody>
          <a:bodyPr wrap="square" rtlCol="0">
            <a:spAutoFit/>
          </a:bodyPr>
          <a:lstStyle/>
          <a:p>
            <a:pPr algn="ctr"/>
            <a:r>
              <a:rPr lang="en-CA"/>
              <a:t>Week 18</a:t>
            </a:r>
          </a:p>
        </p:txBody>
      </p:sp>
      <p:sp>
        <p:nvSpPr>
          <p:cNvPr id="7" name="TextBox 6">
            <a:extLst>
              <a:ext uri="{FF2B5EF4-FFF2-40B4-BE49-F238E27FC236}">
                <a16:creationId xmlns:a16="http://schemas.microsoft.com/office/drawing/2014/main" id="{C7788088-845E-4FCC-8B68-4776F8627DA8}"/>
              </a:ext>
            </a:extLst>
          </p:cNvPr>
          <p:cNvSpPr txBox="1"/>
          <p:nvPr/>
        </p:nvSpPr>
        <p:spPr>
          <a:xfrm>
            <a:off x="838200" y="4464565"/>
            <a:ext cx="1145220" cy="369332"/>
          </a:xfrm>
          <a:prstGeom prst="rect">
            <a:avLst/>
          </a:prstGeom>
          <a:noFill/>
        </p:spPr>
        <p:txBody>
          <a:bodyPr wrap="square" rtlCol="0">
            <a:spAutoFit/>
          </a:bodyPr>
          <a:lstStyle/>
          <a:p>
            <a:pPr algn="ctr"/>
            <a:r>
              <a:rPr lang="en-CA"/>
              <a:t>…</a:t>
            </a:r>
          </a:p>
        </p:txBody>
      </p:sp>
      <p:sp>
        <p:nvSpPr>
          <p:cNvPr id="8" name="TextBox 7">
            <a:extLst>
              <a:ext uri="{FF2B5EF4-FFF2-40B4-BE49-F238E27FC236}">
                <a16:creationId xmlns:a16="http://schemas.microsoft.com/office/drawing/2014/main" id="{8D2FAED9-C97D-4CB1-82E6-8DC6E009892A}"/>
              </a:ext>
            </a:extLst>
          </p:cNvPr>
          <p:cNvSpPr txBox="1"/>
          <p:nvPr/>
        </p:nvSpPr>
        <p:spPr>
          <a:xfrm>
            <a:off x="3316550" y="2515911"/>
            <a:ext cx="1145220" cy="369332"/>
          </a:xfrm>
          <a:prstGeom prst="rect">
            <a:avLst/>
          </a:prstGeom>
          <a:noFill/>
        </p:spPr>
        <p:txBody>
          <a:bodyPr wrap="square" rtlCol="0">
            <a:spAutoFit/>
          </a:bodyPr>
          <a:lstStyle/>
          <a:p>
            <a:pPr algn="ctr"/>
            <a:r>
              <a:rPr lang="en-CA"/>
              <a:t>Monday</a:t>
            </a:r>
          </a:p>
        </p:txBody>
      </p:sp>
      <p:sp>
        <p:nvSpPr>
          <p:cNvPr id="9" name="TextBox 8">
            <a:extLst>
              <a:ext uri="{FF2B5EF4-FFF2-40B4-BE49-F238E27FC236}">
                <a16:creationId xmlns:a16="http://schemas.microsoft.com/office/drawing/2014/main" id="{43419531-F32F-4702-9DAE-62C2728EB820}"/>
              </a:ext>
            </a:extLst>
          </p:cNvPr>
          <p:cNvSpPr txBox="1"/>
          <p:nvPr/>
        </p:nvSpPr>
        <p:spPr>
          <a:xfrm>
            <a:off x="7730232" y="2515911"/>
            <a:ext cx="1145220" cy="369332"/>
          </a:xfrm>
          <a:prstGeom prst="rect">
            <a:avLst/>
          </a:prstGeom>
          <a:noFill/>
        </p:spPr>
        <p:txBody>
          <a:bodyPr wrap="square" rtlCol="0">
            <a:spAutoFit/>
          </a:bodyPr>
          <a:lstStyle/>
          <a:p>
            <a:pPr algn="ctr"/>
            <a:r>
              <a:rPr lang="en-CA"/>
              <a:t>Sunday</a:t>
            </a:r>
          </a:p>
        </p:txBody>
      </p:sp>
      <p:sp>
        <p:nvSpPr>
          <p:cNvPr id="10" name="TextBox 9">
            <a:extLst>
              <a:ext uri="{FF2B5EF4-FFF2-40B4-BE49-F238E27FC236}">
                <a16:creationId xmlns:a16="http://schemas.microsoft.com/office/drawing/2014/main" id="{FAFC6CF7-FBA6-4F76-9D69-CC414000A4F3}"/>
              </a:ext>
            </a:extLst>
          </p:cNvPr>
          <p:cNvSpPr txBox="1"/>
          <p:nvPr/>
        </p:nvSpPr>
        <p:spPr>
          <a:xfrm>
            <a:off x="5523390" y="2510569"/>
            <a:ext cx="1145220" cy="369332"/>
          </a:xfrm>
          <a:prstGeom prst="rect">
            <a:avLst/>
          </a:prstGeom>
          <a:noFill/>
        </p:spPr>
        <p:txBody>
          <a:bodyPr wrap="square" rtlCol="0">
            <a:spAutoFit/>
          </a:bodyPr>
          <a:lstStyle/>
          <a:p>
            <a:pPr algn="ctr"/>
            <a:r>
              <a:rPr lang="en-CA"/>
              <a:t>…</a:t>
            </a:r>
          </a:p>
        </p:txBody>
      </p:sp>
      <mc:AlternateContent xmlns:mc="http://schemas.openxmlformats.org/markup-compatibility/2006">
        <mc:Choice xmlns:a14="http://schemas.microsoft.com/office/drawing/2010/main" Requires="a14">
          <p:graphicFrame>
            <p:nvGraphicFramePr>
              <p:cNvPr id="13" name="Table 13">
                <a:extLst>
                  <a:ext uri="{FF2B5EF4-FFF2-40B4-BE49-F238E27FC236}">
                    <a16:creationId xmlns:a16="http://schemas.microsoft.com/office/drawing/2014/main" id="{60C9A847-ED7E-4AF6-9087-A4DD76051E48}"/>
                  </a:ext>
                </a:extLst>
              </p:cNvPr>
              <p:cNvGraphicFramePr>
                <a:graphicFrameLocks noGrp="1"/>
              </p:cNvGraphicFramePr>
              <p:nvPr>
                <p:extLst>
                  <p:ext uri="{D42A27DB-BD31-4B8C-83A1-F6EECF244321}">
                    <p14:modId xmlns:p14="http://schemas.microsoft.com/office/powerpoint/2010/main" val="2761488287"/>
                  </p:ext>
                </p:extLst>
              </p:nvPr>
            </p:nvGraphicFramePr>
            <p:xfrm>
              <a:off x="2846280" y="3428557"/>
              <a:ext cx="6499440" cy="2627790"/>
            </p:xfrm>
            <a:graphic>
              <a:graphicData uri="http://schemas.openxmlformats.org/drawingml/2006/table">
                <a:tbl>
                  <a:tblPr firstRow="1" bandRow="1">
                    <a:tableStyleId>{5940675A-B579-460E-94D1-54222C63F5DA}</a:tableStyleId>
                  </a:tblPr>
                  <a:tblGrid>
                    <a:gridCol w="2166480">
                      <a:extLst>
                        <a:ext uri="{9D8B030D-6E8A-4147-A177-3AD203B41FA5}">
                          <a16:colId xmlns:a16="http://schemas.microsoft.com/office/drawing/2014/main" val="3540492578"/>
                        </a:ext>
                      </a:extLst>
                    </a:gridCol>
                    <a:gridCol w="2166480">
                      <a:extLst>
                        <a:ext uri="{9D8B030D-6E8A-4147-A177-3AD203B41FA5}">
                          <a16:colId xmlns:a16="http://schemas.microsoft.com/office/drawing/2014/main" val="227214531"/>
                        </a:ext>
                      </a:extLst>
                    </a:gridCol>
                    <a:gridCol w="2166480">
                      <a:extLst>
                        <a:ext uri="{9D8B030D-6E8A-4147-A177-3AD203B41FA5}">
                          <a16:colId xmlns:a16="http://schemas.microsoft.com/office/drawing/2014/main" val="3655280118"/>
                        </a:ext>
                      </a:extLst>
                    </a:gridCol>
                  </a:tblGrid>
                  <a:tr h="582375">
                    <a:tc>
                      <a:txBody>
                        <a:bodyPr/>
                        <a:lstStyle/>
                        <a:p>
                          <a:pPr algn="ct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𝑋</m:t>
                                  </m:r>
                                </m:e>
                                <m:sub>
                                  <m:r>
                                    <a:rPr lang="en-US" sz="1800" b="0" i="1" smtClean="0">
                                      <a:latin typeface="Cambria Math" panose="02040503050406030204" pitchFamily="18" charset="0"/>
                                      <a:cs typeface="Calibri"/>
                                    </a:rPr>
                                    <m:t>1,</m:t>
                                  </m:r>
                                  <m:r>
                                    <a:rPr lang="en-US" sz="1800" b="0" i="1" smtClean="0">
                                      <a:latin typeface="Cambria Math" panose="02040503050406030204" pitchFamily="18" charset="0"/>
                                      <a:cs typeface="Calibri"/>
                                    </a:rPr>
                                    <m:t>𝑀𝑜𝑛𝑑𝑦</m:t>
                                  </m:r>
                                </m:sub>
                              </m:sSub>
                            </m:oMath>
                          </a14:m>
                          <a:r>
                            <a:rPr lang="en-US" sz="1800">
                              <a:cs typeface="Calibri"/>
                            </a:rPr>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𝑋</m:t>
                                  </m:r>
                                </m:e>
                                <m:sub>
                                  <m:r>
                                    <a:rPr lang="en-US" sz="1800" b="0" i="1" smtClean="0">
                                      <a:latin typeface="Cambria Math" panose="02040503050406030204" pitchFamily="18" charset="0"/>
                                      <a:cs typeface="Calibri"/>
                                    </a:rPr>
                                    <m:t>1,</m:t>
                                  </m:r>
                                  <m:r>
                                    <a:rPr lang="en-US" sz="1800" b="0" i="1" smtClean="0">
                                      <a:latin typeface="Cambria Math" panose="02040503050406030204" pitchFamily="18" charset="0"/>
                                      <a:cs typeface="Calibri"/>
                                    </a:rPr>
                                    <m:t>𝑆𝑢𝑛𝑑𝑎𝑦</m:t>
                                  </m:r>
                                </m:sub>
                              </m:sSub>
                            </m:oMath>
                          </a14:m>
                          <a:r>
                            <a:rPr lang="en-US" sz="1800">
                              <a:cs typeface="Calibri"/>
                            </a:rPr>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6434505"/>
                      </a:ext>
                    </a:extLst>
                  </a:tr>
                  <a:tr h="582375">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582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𝑋</m:t>
                                  </m:r>
                                </m:e>
                                <m:sub>
                                  <m:r>
                                    <a:rPr lang="en-US" sz="1800" b="0" i="1" smtClean="0">
                                      <a:latin typeface="Cambria Math" panose="02040503050406030204" pitchFamily="18" charset="0"/>
                                      <a:cs typeface="Calibri"/>
                                    </a:rPr>
                                    <m:t>18, </m:t>
                                  </m:r>
                                  <m:r>
                                    <a:rPr lang="en-US" sz="1800" b="0" i="1" smtClean="0">
                                      <a:latin typeface="Cambria Math" panose="02040503050406030204" pitchFamily="18" charset="0"/>
                                      <a:cs typeface="Calibri"/>
                                    </a:rPr>
                                    <m:t>𝑀𝑜𝑛𝑑𝑦</m:t>
                                  </m:r>
                                </m:sub>
                              </m:sSub>
                            </m:oMath>
                          </a14:m>
                          <a:r>
                            <a:rPr lang="en-US" sz="1800">
                              <a:cs typeface="Calibri"/>
                            </a:rPr>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𝑋</m:t>
                                  </m:r>
                                </m:e>
                                <m:sub>
                                  <m:r>
                                    <a:rPr lang="en-US" sz="1800" b="0" i="1" smtClean="0">
                                      <a:latin typeface="Cambria Math" panose="02040503050406030204" pitchFamily="18" charset="0"/>
                                      <a:cs typeface="Calibri"/>
                                    </a:rPr>
                                    <m:t>18,</m:t>
                                  </m:r>
                                  <m:r>
                                    <a:rPr lang="en-US" sz="1800" b="0" i="1" smtClean="0">
                                      <a:latin typeface="Cambria Math" panose="02040503050406030204" pitchFamily="18" charset="0"/>
                                      <a:cs typeface="Calibri"/>
                                    </a:rPr>
                                    <m:t>𝑆𝑢𝑛𝑑𝑎𝑦</m:t>
                                  </m:r>
                                </m:sub>
                              </m:sSub>
                            </m:oMath>
                          </a14:m>
                          <a:r>
                            <a:rPr lang="en-US" sz="1800">
                              <a:cs typeface="Calibri"/>
                            </a:rPr>
                            <a:t> </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7440904"/>
                      </a:ext>
                    </a:extLst>
                  </a:tr>
                </a:tbl>
              </a:graphicData>
            </a:graphic>
          </p:graphicFrame>
        </mc:Choice>
        <mc:Fallback>
          <p:graphicFrame>
            <p:nvGraphicFramePr>
              <p:cNvPr id="13" name="Table 13">
                <a:extLst>
                  <a:ext uri="{FF2B5EF4-FFF2-40B4-BE49-F238E27FC236}">
                    <a16:creationId xmlns:a16="http://schemas.microsoft.com/office/drawing/2014/main" id="{60C9A847-ED7E-4AF6-9087-A4DD76051E48}"/>
                  </a:ext>
                </a:extLst>
              </p:cNvPr>
              <p:cNvGraphicFramePr>
                <a:graphicFrameLocks noGrp="1"/>
              </p:cNvGraphicFramePr>
              <p:nvPr>
                <p:extLst>
                  <p:ext uri="{D42A27DB-BD31-4B8C-83A1-F6EECF244321}">
                    <p14:modId xmlns:p14="http://schemas.microsoft.com/office/powerpoint/2010/main" val="2761488287"/>
                  </p:ext>
                </p:extLst>
              </p:nvPr>
            </p:nvGraphicFramePr>
            <p:xfrm>
              <a:off x="2846280" y="3428557"/>
              <a:ext cx="6499440" cy="2627790"/>
            </p:xfrm>
            <a:graphic>
              <a:graphicData uri="http://schemas.openxmlformats.org/drawingml/2006/table">
                <a:tbl>
                  <a:tblPr firstRow="1" bandRow="1">
                    <a:tableStyleId>{5940675A-B579-460E-94D1-54222C63F5DA}</a:tableStyleId>
                  </a:tblPr>
                  <a:tblGrid>
                    <a:gridCol w="2166480">
                      <a:extLst>
                        <a:ext uri="{9D8B030D-6E8A-4147-A177-3AD203B41FA5}">
                          <a16:colId xmlns:a16="http://schemas.microsoft.com/office/drawing/2014/main" val="3540492578"/>
                        </a:ext>
                      </a:extLst>
                    </a:gridCol>
                    <a:gridCol w="2166480">
                      <a:extLst>
                        <a:ext uri="{9D8B030D-6E8A-4147-A177-3AD203B41FA5}">
                          <a16:colId xmlns:a16="http://schemas.microsoft.com/office/drawing/2014/main" val="227214531"/>
                        </a:ext>
                      </a:extLst>
                    </a:gridCol>
                    <a:gridCol w="2166480">
                      <a:extLst>
                        <a:ext uri="{9D8B030D-6E8A-4147-A177-3AD203B41FA5}">
                          <a16:colId xmlns:a16="http://schemas.microsoft.com/office/drawing/2014/main" val="3655280118"/>
                        </a:ext>
                      </a:extLst>
                    </a:gridCol>
                  </a:tblGrid>
                  <a:tr h="58237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5208" r="-200000" b="-350000"/>
                          </a:stretch>
                        </a:blipFill>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5208" b="-350000"/>
                          </a:stretch>
                        </a:blipFill>
                      </a:tcPr>
                    </a:tc>
                    <a:extLst>
                      <a:ext uri="{0D108BD9-81ED-4DB2-BD59-A6C34878D82A}">
                        <a16:rowId xmlns:a16="http://schemas.microsoft.com/office/drawing/2014/main" val="4196434505"/>
                      </a:ext>
                    </a:extLst>
                  </a:tr>
                  <a:tr h="1463040">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CA"/>
                        </a:p>
                        <a:p>
                          <a:pPr algn="ctr"/>
                          <a:endParaRPr lang="en-CA"/>
                        </a:p>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58237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55208" r="-200000"/>
                          </a:stretch>
                        </a:blipFill>
                      </a:tcPr>
                    </a:tc>
                    <a:tc>
                      <a:txBody>
                        <a:bodyPr/>
                        <a:lstStyle/>
                        <a:p>
                          <a:pPr algn="ctr"/>
                          <a:r>
                            <a:rPr lang="en-CA"/>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200000" t="-355208"/>
                          </a:stretch>
                        </a:blipFill>
                      </a:tcPr>
                    </a:tc>
                    <a:extLst>
                      <a:ext uri="{0D108BD9-81ED-4DB2-BD59-A6C34878D82A}">
                        <a16:rowId xmlns:a16="http://schemas.microsoft.com/office/drawing/2014/main" val="4257440904"/>
                      </a:ext>
                    </a:extLst>
                  </a:tr>
                </a:tbl>
              </a:graphicData>
            </a:graphic>
          </p:graphicFrame>
        </mc:Fallback>
      </mc:AlternateContent>
    </p:spTree>
    <p:extLst>
      <p:ext uri="{BB962C8B-B14F-4D97-AF65-F5344CB8AC3E}">
        <p14:creationId xmlns:p14="http://schemas.microsoft.com/office/powerpoint/2010/main" val="1347698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0F3F-86E3-4A11-8CAE-DF4E525C0879}"/>
              </a:ext>
            </a:extLst>
          </p:cNvPr>
          <p:cNvSpPr>
            <a:spLocks noGrp="1"/>
          </p:cNvSpPr>
          <p:nvPr>
            <p:ph type="title"/>
          </p:nvPr>
        </p:nvSpPr>
        <p:spPr/>
        <p:txBody>
          <a:bodyPr/>
          <a:lstStyle/>
          <a:p>
            <a:r>
              <a:rPr lang="en-US">
                <a:cs typeface="Calibri Light"/>
              </a:rPr>
              <a:t>Decision Variables </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9233C9-9BDF-45B6-9655-EC2D9119057B}"/>
                  </a:ext>
                </a:extLst>
              </p:cNvPr>
              <p:cNvSpPr>
                <a:spLocks noGrp="1"/>
              </p:cNvSpPr>
              <p:nvPr>
                <p:ph idx="1"/>
              </p:nvPr>
            </p:nvSpPr>
            <p:spPr>
              <a:xfrm>
                <a:off x="838200" y="1825625"/>
                <a:ext cx="10515600" cy="4351338"/>
              </a:xfrm>
            </p:spPr>
            <p:txBody>
              <a:bodyPr vert="horz" lIns="91440" tIns="45720" rIns="91440" bIns="45720" rtlCol="0" anchor="t">
                <a:normAutofit/>
              </a:bodyPr>
              <a:lstStyle/>
              <a:p>
                <a14:m>
                  <m:oMath xmlns:m="http://schemas.openxmlformats.org/officeDocument/2006/math">
                    <m:sSub>
                      <m:sSubPr>
                        <m:ctrlPr>
                          <a:rPr lang="en-US" sz="2800" i="1" smtClean="0">
                            <a:latin typeface="Cambria Math" panose="02040503050406030204" pitchFamily="18" charset="0"/>
                            <a:cs typeface="Calibri"/>
                          </a:rPr>
                        </m:ctrlPr>
                      </m:sSubPr>
                      <m:e>
                        <m:r>
                          <a:rPr lang="en-US" sz="2800" b="0" i="1" smtClean="0">
                            <a:latin typeface="Cambria Math" panose="02040503050406030204" pitchFamily="18" charset="0"/>
                            <a:cs typeface="Calibri"/>
                          </a:rPr>
                          <m:t>𝑌</m:t>
                        </m:r>
                      </m:e>
                      <m:sub>
                        <m:r>
                          <a:rPr lang="en-US" sz="2800" i="1">
                            <a:latin typeface="Cambria Math" panose="02040503050406030204" pitchFamily="18" charset="0"/>
                            <a:cs typeface="Calibri"/>
                          </a:rPr>
                          <m:t>𝑖</m:t>
                        </m:r>
                      </m:sub>
                    </m:sSub>
                  </m:oMath>
                </a14:m>
                <a:r>
                  <a:rPr lang="en-US"/>
                  <a:t> (binary) game played at </a:t>
                </a:r>
                <a:r>
                  <a:rPr lang="en-US">
                    <a:solidFill>
                      <a:srgbClr val="C00000"/>
                    </a:solidFill>
                  </a:rPr>
                  <a:t>home or not at home </a:t>
                </a:r>
                <a:r>
                  <a:rPr lang="en-US"/>
                  <a:t>(need to account for the bye-week) on week </a:t>
                </a:r>
                <a:r>
                  <a:rPr lang="en-US" err="1"/>
                  <a:t>i</a:t>
                </a:r>
                <a:r>
                  <a:rPr lang="en-US"/>
                  <a:t> (from 1-18)</a:t>
                </a:r>
              </a:p>
            </p:txBody>
          </p:sp>
        </mc:Choice>
        <mc:Fallback>
          <p:sp>
            <p:nvSpPr>
              <p:cNvPr id="3" name="Content Placeholder 2">
                <a:extLst>
                  <a:ext uri="{FF2B5EF4-FFF2-40B4-BE49-F238E27FC236}">
                    <a16:creationId xmlns:a16="http://schemas.microsoft.com/office/drawing/2014/main" id="{BF9233C9-9BDF-45B6-9655-EC2D9119057B}"/>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t="-2241" r="-290"/>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id="{7134A546-F17B-45AB-9A95-9AB1615F6A5E}"/>
              </a:ext>
            </a:extLst>
          </p:cNvPr>
          <p:cNvSpPr/>
          <p:nvPr/>
        </p:nvSpPr>
        <p:spPr>
          <a:xfrm>
            <a:off x="4893076" y="3007634"/>
            <a:ext cx="2732842" cy="3169329"/>
          </a:xfrm>
          <a:prstGeom prst="bracketPair">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5" name="TextBox 4">
            <a:extLst>
              <a:ext uri="{FF2B5EF4-FFF2-40B4-BE49-F238E27FC236}">
                <a16:creationId xmlns:a16="http://schemas.microsoft.com/office/drawing/2014/main" id="{79EA2614-C3D7-431D-85CA-C114931C4774}"/>
              </a:ext>
            </a:extLst>
          </p:cNvPr>
          <p:cNvSpPr txBox="1"/>
          <p:nvPr/>
        </p:nvSpPr>
        <p:spPr>
          <a:xfrm>
            <a:off x="3350581" y="3377953"/>
            <a:ext cx="1145220" cy="369332"/>
          </a:xfrm>
          <a:prstGeom prst="rect">
            <a:avLst/>
          </a:prstGeom>
          <a:noFill/>
        </p:spPr>
        <p:txBody>
          <a:bodyPr wrap="square" rtlCol="0">
            <a:spAutoFit/>
          </a:bodyPr>
          <a:lstStyle/>
          <a:p>
            <a:pPr algn="ctr"/>
            <a:r>
              <a:rPr lang="en-CA"/>
              <a:t>Week 1</a:t>
            </a:r>
          </a:p>
        </p:txBody>
      </p:sp>
      <p:sp>
        <p:nvSpPr>
          <p:cNvPr id="6" name="TextBox 5">
            <a:extLst>
              <a:ext uri="{FF2B5EF4-FFF2-40B4-BE49-F238E27FC236}">
                <a16:creationId xmlns:a16="http://schemas.microsoft.com/office/drawing/2014/main" id="{8D73F4F2-B803-454D-9D6B-93ED198C66C0}"/>
              </a:ext>
            </a:extLst>
          </p:cNvPr>
          <p:cNvSpPr txBox="1"/>
          <p:nvPr/>
        </p:nvSpPr>
        <p:spPr>
          <a:xfrm>
            <a:off x="3350581" y="5465685"/>
            <a:ext cx="1145220" cy="369332"/>
          </a:xfrm>
          <a:prstGeom prst="rect">
            <a:avLst/>
          </a:prstGeom>
          <a:noFill/>
        </p:spPr>
        <p:txBody>
          <a:bodyPr wrap="square" rtlCol="0">
            <a:spAutoFit/>
          </a:bodyPr>
          <a:lstStyle/>
          <a:p>
            <a:pPr algn="ctr"/>
            <a:r>
              <a:rPr lang="en-CA"/>
              <a:t>Week 18</a:t>
            </a:r>
          </a:p>
        </p:txBody>
      </p:sp>
      <p:sp>
        <p:nvSpPr>
          <p:cNvPr id="7" name="TextBox 6">
            <a:extLst>
              <a:ext uri="{FF2B5EF4-FFF2-40B4-BE49-F238E27FC236}">
                <a16:creationId xmlns:a16="http://schemas.microsoft.com/office/drawing/2014/main" id="{1006CABB-90AF-4120-AB6E-1975C7FDEBFF}"/>
              </a:ext>
            </a:extLst>
          </p:cNvPr>
          <p:cNvSpPr txBox="1"/>
          <p:nvPr/>
        </p:nvSpPr>
        <p:spPr>
          <a:xfrm>
            <a:off x="3350581" y="4434400"/>
            <a:ext cx="1145220" cy="369332"/>
          </a:xfrm>
          <a:prstGeom prst="rect">
            <a:avLst/>
          </a:prstGeom>
          <a:noFill/>
        </p:spPr>
        <p:txBody>
          <a:bodyPr wrap="square" rtlCol="0">
            <a:spAutoFit/>
          </a:bodyPr>
          <a:lstStyle/>
          <a:p>
            <a:pPr algn="ctr"/>
            <a:r>
              <a:rPr lang="en-CA"/>
              <a:t>…</a:t>
            </a:r>
          </a:p>
        </p:txBody>
      </p:sp>
      <mc:AlternateContent xmlns:mc="http://schemas.openxmlformats.org/markup-compatibility/2006">
        <mc:Choice xmlns:a14="http://schemas.microsoft.com/office/drawing/2010/main" Requires="a14">
          <p:graphicFrame>
            <p:nvGraphicFramePr>
              <p:cNvPr id="8" name="Table 13">
                <a:extLst>
                  <a:ext uri="{FF2B5EF4-FFF2-40B4-BE49-F238E27FC236}">
                    <a16:creationId xmlns:a16="http://schemas.microsoft.com/office/drawing/2014/main" id="{39606AB5-E639-41CA-9A60-8D26C42376BC}"/>
                  </a:ext>
                </a:extLst>
              </p:cNvPr>
              <p:cNvGraphicFramePr>
                <a:graphicFrameLocks noGrp="1"/>
              </p:cNvGraphicFramePr>
              <p:nvPr>
                <p:extLst>
                  <p:ext uri="{D42A27DB-BD31-4B8C-83A1-F6EECF244321}">
                    <p14:modId xmlns:p14="http://schemas.microsoft.com/office/powerpoint/2010/main" val="3949859616"/>
                  </p:ext>
                </p:extLst>
              </p:nvPr>
            </p:nvGraphicFramePr>
            <p:xfrm>
              <a:off x="4997019" y="3429000"/>
              <a:ext cx="2524956" cy="2627790"/>
            </p:xfrm>
            <a:graphic>
              <a:graphicData uri="http://schemas.openxmlformats.org/drawingml/2006/table">
                <a:tbl>
                  <a:tblPr firstRow="1" bandRow="1">
                    <a:tableStyleId>{5940675A-B579-460E-94D1-54222C63F5DA}</a:tableStyleId>
                  </a:tblPr>
                  <a:tblGrid>
                    <a:gridCol w="2524956">
                      <a:extLst>
                        <a:ext uri="{9D8B030D-6E8A-4147-A177-3AD203B41FA5}">
                          <a16:colId xmlns:a16="http://schemas.microsoft.com/office/drawing/2014/main" val="3540492578"/>
                        </a:ext>
                      </a:extLst>
                    </a:gridCol>
                  </a:tblGrid>
                  <a:tr h="582375">
                    <a:tc>
                      <a:txBody>
                        <a:bodyPr/>
                        <a:lstStyle/>
                        <a:p>
                          <a:pPr algn="ct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𝑌</m:t>
                                  </m:r>
                                </m:e>
                                <m:sub>
                                  <m:r>
                                    <a:rPr lang="en-US" sz="1800" b="0" i="1" smtClean="0">
                                      <a:latin typeface="Cambria Math" panose="02040503050406030204" pitchFamily="18" charset="0"/>
                                      <a:cs typeface="Calibri"/>
                                    </a:rPr>
                                    <m:t>1</m:t>
                                  </m:r>
                                </m:sub>
                              </m:sSub>
                            </m:oMath>
                          </a14:m>
                          <a:r>
                            <a:rPr lang="en-US"/>
                            <a:t> = home, not home</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96434505"/>
                      </a:ext>
                    </a:extLst>
                  </a:tr>
                  <a:tr h="582375">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5823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𝑌</m:t>
                                  </m:r>
                                </m:e>
                                <m:sub>
                                  <m:r>
                                    <a:rPr lang="en-US" sz="1800" b="0" i="1" smtClean="0">
                                      <a:latin typeface="Cambria Math" panose="02040503050406030204" pitchFamily="18" charset="0"/>
                                      <a:cs typeface="Calibri"/>
                                    </a:rPr>
                                    <m:t>18</m:t>
                                  </m:r>
                                </m:sub>
                              </m:sSub>
                            </m:oMath>
                          </a14:m>
                          <a:r>
                            <a:rPr lang="en-US"/>
                            <a:t> = home, not home</a:t>
                          </a: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7440904"/>
                      </a:ext>
                    </a:extLst>
                  </a:tr>
                </a:tbl>
              </a:graphicData>
            </a:graphic>
          </p:graphicFrame>
        </mc:Choice>
        <mc:Fallback>
          <p:graphicFrame>
            <p:nvGraphicFramePr>
              <p:cNvPr id="8" name="Table 13">
                <a:extLst>
                  <a:ext uri="{FF2B5EF4-FFF2-40B4-BE49-F238E27FC236}">
                    <a16:creationId xmlns:a16="http://schemas.microsoft.com/office/drawing/2014/main" id="{39606AB5-E639-41CA-9A60-8D26C42376BC}"/>
                  </a:ext>
                </a:extLst>
              </p:cNvPr>
              <p:cNvGraphicFramePr>
                <a:graphicFrameLocks noGrp="1"/>
              </p:cNvGraphicFramePr>
              <p:nvPr>
                <p:extLst>
                  <p:ext uri="{D42A27DB-BD31-4B8C-83A1-F6EECF244321}">
                    <p14:modId xmlns:p14="http://schemas.microsoft.com/office/powerpoint/2010/main" val="3949859616"/>
                  </p:ext>
                </p:extLst>
              </p:nvPr>
            </p:nvGraphicFramePr>
            <p:xfrm>
              <a:off x="4997019" y="3429000"/>
              <a:ext cx="2524956" cy="2627790"/>
            </p:xfrm>
            <a:graphic>
              <a:graphicData uri="http://schemas.openxmlformats.org/drawingml/2006/table">
                <a:tbl>
                  <a:tblPr firstRow="1" bandRow="1">
                    <a:tableStyleId>{5940675A-B579-460E-94D1-54222C63F5DA}</a:tableStyleId>
                  </a:tblPr>
                  <a:tblGrid>
                    <a:gridCol w="2524956">
                      <a:extLst>
                        <a:ext uri="{9D8B030D-6E8A-4147-A177-3AD203B41FA5}">
                          <a16:colId xmlns:a16="http://schemas.microsoft.com/office/drawing/2014/main" val="3540492578"/>
                        </a:ext>
                      </a:extLst>
                    </a:gridCol>
                  </a:tblGrid>
                  <a:tr h="58237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5208" b="-350000"/>
                          </a:stretch>
                        </a:blipFill>
                      </a:tcPr>
                    </a:tc>
                    <a:extLst>
                      <a:ext uri="{0D108BD9-81ED-4DB2-BD59-A6C34878D82A}">
                        <a16:rowId xmlns:a16="http://schemas.microsoft.com/office/drawing/2014/main" val="4196434505"/>
                      </a:ext>
                    </a:extLst>
                  </a:tr>
                  <a:tr h="1463040">
                    <a:tc>
                      <a:txBody>
                        <a:bodyPr/>
                        <a:lstStyle/>
                        <a:p>
                          <a:pPr algn="ctr"/>
                          <a:endParaRPr lang="en-CA"/>
                        </a:p>
                        <a:p>
                          <a:pPr algn="ctr"/>
                          <a:endParaRPr lang="en-CA"/>
                        </a:p>
                        <a:p>
                          <a:pPr algn="ctr"/>
                          <a:r>
                            <a:rPr lang="en-CA"/>
                            <a:t>…</a:t>
                          </a:r>
                        </a:p>
                        <a:p>
                          <a:pPr algn="ctr"/>
                          <a:endParaRPr lang="en-CA"/>
                        </a:p>
                        <a:p>
                          <a:pPr algn="ctr"/>
                          <a:endParaRPr lang="en-CA"/>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68479956"/>
                      </a:ext>
                    </a:extLst>
                  </a:tr>
                  <a:tr h="58237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t="-355208"/>
                          </a:stretch>
                        </a:blipFill>
                      </a:tcPr>
                    </a:tc>
                    <a:extLst>
                      <a:ext uri="{0D108BD9-81ED-4DB2-BD59-A6C34878D82A}">
                        <a16:rowId xmlns:a16="http://schemas.microsoft.com/office/drawing/2014/main" val="4257440904"/>
                      </a:ext>
                    </a:extLst>
                  </a:tr>
                </a:tbl>
              </a:graphicData>
            </a:graphic>
          </p:graphicFrame>
        </mc:Fallback>
      </mc:AlternateContent>
    </p:spTree>
    <p:extLst>
      <p:ext uri="{BB962C8B-B14F-4D97-AF65-F5344CB8AC3E}">
        <p14:creationId xmlns:p14="http://schemas.microsoft.com/office/powerpoint/2010/main" val="22520222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8F343448250D4D9C1C5A034A35396C" ma:contentTypeVersion="4" ma:contentTypeDescription="Create a new document." ma:contentTypeScope="" ma:versionID="bf45fe621302636b928c69edca202468">
  <xsd:schema xmlns:xsd="http://www.w3.org/2001/XMLSchema" xmlns:xs="http://www.w3.org/2001/XMLSchema" xmlns:p="http://schemas.microsoft.com/office/2006/metadata/properties" xmlns:ns2="ca2c7230-9341-4cbc-8514-1c7449bd41df" targetNamespace="http://schemas.microsoft.com/office/2006/metadata/properties" ma:root="true" ma:fieldsID="6e7b5951bb41352734282ea66b3e9995" ns2:_="">
    <xsd:import namespace="ca2c7230-9341-4cbc-8514-1c7449bd41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c7230-9341-4cbc-8514-1c7449bd41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D00F99-49DE-4BB8-B130-AC5FBAE55E31}">
  <ds:schemaRefs>
    <ds:schemaRef ds:uri="ca2c7230-9341-4cbc-8514-1c7449bd41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7ECEB9-612C-49A2-AEEA-8F9A812320B3}">
  <ds:schemaRefs>
    <ds:schemaRef ds:uri="ca2c7230-9341-4cbc-8514-1c7449bd41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1BD6468-0C8C-4AB4-9C9B-21AA764E99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34</Slides>
  <Notes>27</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Seattle Seahawks Scheduling Problem </vt:lpstr>
      <vt:lpstr>Agenda</vt:lpstr>
      <vt:lpstr>$13 billion</vt:lpstr>
      <vt:lpstr>National Football League</vt:lpstr>
      <vt:lpstr>Scope</vt:lpstr>
      <vt:lpstr>PowerPoint Presentation</vt:lpstr>
      <vt:lpstr>Problem Formulation</vt:lpstr>
      <vt:lpstr>Decision Variables </vt:lpstr>
      <vt:lpstr>Decision Variables </vt:lpstr>
      <vt:lpstr>Decision Variables </vt:lpstr>
      <vt:lpstr>Decision Variables </vt:lpstr>
      <vt:lpstr>Objective Function </vt:lpstr>
      <vt:lpstr>Constraints – Number of games </vt:lpstr>
      <vt:lpstr>Constraints – Days of the week </vt:lpstr>
      <vt:lpstr>Constraints – Days of the week (Cont.) </vt:lpstr>
      <vt:lpstr>Constraints – Home/Away Games</vt:lpstr>
      <vt:lpstr>Constraints – Divisions and Conferences </vt:lpstr>
      <vt:lpstr>Constraints – Divisions and Conferences </vt:lpstr>
      <vt:lpstr>Constraints – Divisions and Conferences </vt:lpstr>
      <vt:lpstr>Constraints – Divisions and Conferences </vt:lpstr>
      <vt:lpstr>Constraints – Divisions and Conferences </vt:lpstr>
      <vt:lpstr>Constraints – Divisions and Conferences</vt:lpstr>
      <vt:lpstr>Constraints – Divisions and Conferences </vt:lpstr>
      <vt:lpstr>Constraints – Divisions and Conferences </vt:lpstr>
      <vt:lpstr>Constraints – Divisions and Conferences </vt:lpstr>
      <vt:lpstr>Numerical Implementation and Results</vt:lpstr>
      <vt:lpstr>Model Results</vt:lpstr>
      <vt:lpstr>PowerPoint Presentation</vt:lpstr>
      <vt:lpstr>Data Gathering</vt:lpstr>
      <vt:lpstr>Model Results: Initial Formulation</vt:lpstr>
      <vt:lpstr>Model Results: New Formulation</vt:lpstr>
      <vt:lpstr> Comparison of Television Views :    Model 1 Vs Model 2</vt:lpstr>
      <vt:lpstr>Recommendations and 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2021-11-16T22:07:11Z</dcterms:created>
  <dcterms:modified xsi:type="dcterms:W3CDTF">2021-11-30T15:44:22Z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0x010100278F343448250D4D9C1C5A034A35396C</vt:lpwstr>
  </property>
</Properties>
</file>